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Default Extension="png" ContentType="image/png"/>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5" r:id="rId4"/>
    <p:sldMasterId id="2147483657" r:id="rId5"/>
    <p:sldMasterId id="2147483677" r:id="rId6"/>
    <p:sldMasterId id="2147483681" r:id="rId7"/>
    <p:sldMasterId id="2147483684" r:id="rId8"/>
    <p:sldMasterId id="2147483686" r:id="rId9"/>
    <p:sldMasterId id="2147483690" r:id="rId10"/>
    <p:sldMasterId id="2147483692" r:id="rId11"/>
    <p:sldMasterId id="2147483694" r:id="rId12"/>
    <p:sldMasterId id="2147483696" r:id="rId13"/>
    <p:sldMasterId id="2147483698" r:id="rId14"/>
    <p:sldMasterId id="2147483700" r:id="rId15"/>
    <p:sldMasterId id="2147483702" r:id="rId16"/>
  </p:sldMasterIdLst>
  <p:sldIdLst>
    <p:sldId id="287" r:id="rId17"/>
    <p:sldId id="256" r:id="rId18"/>
    <p:sldId id="257" r:id="rId19"/>
    <p:sldId id="258" r:id="rId20"/>
    <p:sldId id="289" r:id="rId21"/>
    <p:sldId id="259" r:id="rId22"/>
    <p:sldId id="260" r:id="rId23"/>
    <p:sldId id="282" r:id="rId24"/>
    <p:sldId id="261" r:id="rId25"/>
    <p:sldId id="290" r:id="rId26"/>
    <p:sldId id="283" r:id="rId27"/>
    <p:sldId id="284" r:id="rId28"/>
    <p:sldId id="285" r:id="rId29"/>
    <p:sldId id="286" r:id="rId30"/>
    <p:sldId id="262" r:id="rId31"/>
    <p:sldId id="264" r:id="rId32"/>
    <p:sldId id="263" r:id="rId33"/>
    <p:sldId id="266" r:id="rId34"/>
    <p:sldId id="267" r:id="rId35"/>
    <p:sldId id="265" r:id="rId36"/>
    <p:sldId id="277" r:id="rId37"/>
    <p:sldId id="278" r:id="rId38"/>
    <p:sldId id="279" r:id="rId39"/>
    <p:sldId id="280" r:id="rId40"/>
    <p:sldId id="269" r:id="rId41"/>
    <p:sldId id="268" r:id="rId42"/>
    <p:sldId id="271" r:id="rId43"/>
    <p:sldId id="281" r:id="rId44"/>
    <p:sldId id="288" r:id="rId4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33CCFF"/>
    <a:srgbClr val="00FF00"/>
    <a:srgbClr val="0066FF"/>
    <a:srgbClr val="990000"/>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12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theme" Target="theme/theme1.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10.xml"/><Relationship Id="rId1" Type="http://schemas.openxmlformats.org/officeDocument/2006/relationships/audio" Target="../media/audio1.wav"/></Relationships>
</file>

<file path=ppt/slideLayouts/_rels/slideLayout111.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8.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19.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20.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21.xml.rels><?xml version="1.0" encoding="UTF-8" standalone="yes"?>
<Relationships xmlns="http://schemas.openxmlformats.org/package/2006/relationships"><Relationship Id="rId2" Type="http://schemas.openxmlformats.org/officeDocument/2006/relationships/slideMaster" Target="../slideMasters/slideMaster11.xml"/><Relationship Id="rId1" Type="http://schemas.openxmlformats.org/officeDocument/2006/relationships/audio" Target="../media/audio1.wav"/></Relationships>
</file>

<file path=ppt/slideLayouts/_rels/slideLayout122.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3.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4.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5.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6.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7.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8.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29.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0.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31.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32.xml.rels><?xml version="1.0" encoding="UTF-8" standalone="yes"?>
<Relationships xmlns="http://schemas.openxmlformats.org/package/2006/relationships"><Relationship Id="rId2" Type="http://schemas.openxmlformats.org/officeDocument/2006/relationships/slideMaster" Target="../slideMasters/slideMaster12.xml"/><Relationship Id="rId1" Type="http://schemas.openxmlformats.org/officeDocument/2006/relationships/audio" Target="../media/audio1.wav"/></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4.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5.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6.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7.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8.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39.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0.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41.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42.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43.xml.rels><?xml version="1.0" encoding="UTF-8" standalone="yes"?>
<Relationships xmlns="http://schemas.openxmlformats.org/package/2006/relationships"><Relationship Id="rId2" Type="http://schemas.openxmlformats.org/officeDocument/2006/relationships/slideMaster" Target="../slideMasters/slideMaster13.xml"/><Relationship Id="rId1" Type="http://schemas.openxmlformats.org/officeDocument/2006/relationships/audio" Target="../media/audio1.wav"/></Relationships>
</file>

<file path=ppt/slideLayouts/_rels/slideLayout144.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45.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46.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47.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48.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49.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0.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1.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2.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3.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4.xml.rels><?xml version="1.0" encoding="UTF-8" standalone="yes"?>
<Relationships xmlns="http://schemas.openxmlformats.org/package/2006/relationships"><Relationship Id="rId2" Type="http://schemas.openxmlformats.org/officeDocument/2006/relationships/slideMaster" Target="../slideMasters/slideMaster14.xml"/><Relationship Id="rId1" Type="http://schemas.openxmlformats.org/officeDocument/2006/relationships/audio" Target="../media/audio1.wav"/></Relationships>
</file>

<file path=ppt/slideLayouts/_rels/slideLayout155.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56.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57.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58.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59.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0.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1.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2.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3.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4.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5.xml.rels><?xml version="1.0" encoding="UTF-8" standalone="yes"?>
<Relationships xmlns="http://schemas.openxmlformats.org/package/2006/relationships"><Relationship Id="rId2" Type="http://schemas.openxmlformats.org/officeDocument/2006/relationships/slideMaster" Target="../slideMasters/slideMaster15.xml"/><Relationship Id="rId1" Type="http://schemas.openxmlformats.org/officeDocument/2006/relationships/audio" Target="../media/audio1.wav"/></Relationships>
</file>

<file path=ppt/slideLayouts/_rels/slideLayout166.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67.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68.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69.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0.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1.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2.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3.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4.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5.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76.xml.rels><?xml version="1.0" encoding="UTF-8" standalone="yes"?>
<Relationships xmlns="http://schemas.openxmlformats.org/package/2006/relationships"><Relationship Id="rId2" Type="http://schemas.openxmlformats.org/officeDocument/2006/relationships/slideMaster" Target="../slideMasters/slideMaster16.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3.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4.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7.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6.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7.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8.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698" name="Group 2"/>
          <p:cNvGrpSpPr>
            <a:grpSpLocks/>
          </p:cNvGrpSpPr>
          <p:nvPr/>
        </p:nvGrpSpPr>
        <p:grpSpPr bwMode="auto">
          <a:xfrm>
            <a:off x="-6350" y="20638"/>
            <a:ext cx="9144000" cy="6858000"/>
            <a:chOff x="0" y="0"/>
            <a:chExt cx="5760" cy="4320"/>
          </a:xfrm>
        </p:grpSpPr>
        <p:sp>
          <p:nvSpPr>
            <p:cNvPr id="296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97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9701"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9702" name="Group 6"/>
          <p:cNvGrpSpPr>
            <a:grpSpLocks/>
          </p:cNvGrpSpPr>
          <p:nvPr/>
        </p:nvGrpSpPr>
        <p:grpSpPr bwMode="auto">
          <a:xfrm>
            <a:off x="-1588" y="6034088"/>
            <a:ext cx="7845426" cy="850900"/>
            <a:chOff x="0" y="3792"/>
            <a:chExt cx="4942" cy="536"/>
          </a:xfrm>
        </p:grpSpPr>
        <p:sp>
          <p:nvSpPr>
            <p:cNvPr id="297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9704" name="Group 8"/>
            <p:cNvGrpSpPr>
              <a:grpSpLocks/>
            </p:cNvGrpSpPr>
            <p:nvPr userDrawn="1"/>
          </p:nvGrpSpPr>
          <p:grpSpPr bwMode="auto">
            <a:xfrm>
              <a:off x="2486" y="3792"/>
              <a:ext cx="2456" cy="536"/>
              <a:chOff x="2486" y="3792"/>
              <a:chExt cx="2456" cy="536"/>
            </a:xfrm>
          </p:grpSpPr>
          <p:sp>
            <p:nvSpPr>
              <p:cNvPr id="29705"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297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97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97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97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97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9711" name="Group 15"/>
          <p:cNvGrpSpPr>
            <a:grpSpLocks/>
          </p:cNvGrpSpPr>
          <p:nvPr/>
        </p:nvGrpSpPr>
        <p:grpSpPr bwMode="auto">
          <a:xfrm>
            <a:off x="627063" y="6021388"/>
            <a:ext cx="5684837" cy="849312"/>
            <a:chOff x="395" y="3793"/>
            <a:chExt cx="3581" cy="535"/>
          </a:xfrm>
        </p:grpSpPr>
        <p:sp>
          <p:nvSpPr>
            <p:cNvPr id="29712"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9713"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9714"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9715"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9716"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9717"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971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2971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9720" name="Rectangle 24"/>
          <p:cNvSpPr>
            <a:spLocks noGrp="1" noChangeArrowheads="1"/>
          </p:cNvSpPr>
          <p:nvPr>
            <p:ph type="dt" sz="quarter" idx="2"/>
          </p:nvPr>
        </p:nvSpPr>
        <p:spPr/>
        <p:txBody>
          <a:bodyPr/>
          <a:lstStyle>
            <a:lvl1pPr>
              <a:defRPr/>
            </a:lvl1pPr>
          </a:lstStyle>
          <a:p>
            <a:endParaRPr lang="en-US"/>
          </a:p>
        </p:txBody>
      </p:sp>
      <p:sp>
        <p:nvSpPr>
          <p:cNvPr id="29721" name="Rectangle 25"/>
          <p:cNvSpPr>
            <a:spLocks noGrp="1" noChangeArrowheads="1"/>
          </p:cNvSpPr>
          <p:nvPr>
            <p:ph type="sldNum" sz="quarter" idx="4"/>
          </p:nvPr>
        </p:nvSpPr>
        <p:spPr/>
        <p:txBody>
          <a:bodyPr/>
          <a:lstStyle>
            <a:lvl1pPr>
              <a:defRPr/>
            </a:lvl1pPr>
          </a:lstStyle>
          <a:p>
            <a:fld id="{BA20E393-BEF8-4671-BDE3-976B28C12288}" type="slidenum">
              <a:rPr lang="en-US"/>
              <a:pPr/>
              <a:t>‹#›</a:t>
            </a:fld>
            <a:endParaRPr lang="en-US"/>
          </a:p>
        </p:txBody>
      </p:sp>
      <p:sp>
        <p:nvSpPr>
          <p:cNvPr id="29722"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B7EA14-7DDD-4AFE-8D4E-6EECC3E44B2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3666" name="Group 2"/>
          <p:cNvGrpSpPr>
            <a:grpSpLocks/>
          </p:cNvGrpSpPr>
          <p:nvPr/>
        </p:nvGrpSpPr>
        <p:grpSpPr bwMode="auto">
          <a:xfrm>
            <a:off x="0" y="0"/>
            <a:ext cx="5867400" cy="6858000"/>
            <a:chOff x="0" y="0"/>
            <a:chExt cx="3696" cy="4320"/>
          </a:xfrm>
        </p:grpSpPr>
        <p:sp>
          <p:nvSpPr>
            <p:cNvPr id="11366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n-US" sz="2400">
                <a:latin typeface="Times New Roman" pitchFamily="18" charset="0"/>
              </a:endParaRPr>
            </a:p>
          </p:txBody>
        </p:sp>
        <p:sp>
          <p:nvSpPr>
            <p:cNvPr id="11366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n-US" sz="2400">
                <a:latin typeface="Times New Roman" pitchFamily="18" charset="0"/>
              </a:endParaRPr>
            </a:p>
          </p:txBody>
        </p:sp>
      </p:grpSp>
      <p:grpSp>
        <p:nvGrpSpPr>
          <p:cNvPr id="113669" name="Group 5"/>
          <p:cNvGrpSpPr>
            <a:grpSpLocks/>
          </p:cNvGrpSpPr>
          <p:nvPr/>
        </p:nvGrpSpPr>
        <p:grpSpPr bwMode="auto">
          <a:xfrm>
            <a:off x="3632200" y="4889500"/>
            <a:ext cx="4876800" cy="319088"/>
            <a:chOff x="2288" y="3080"/>
            <a:chExt cx="3072" cy="201"/>
          </a:xfrm>
        </p:grpSpPr>
        <p:sp>
          <p:nvSpPr>
            <p:cNvPr id="11367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1367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1136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13673"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13674" name="Rectangle 10"/>
          <p:cNvSpPr>
            <a:spLocks noGrp="1" noChangeArrowheads="1"/>
          </p:cNvSpPr>
          <p:nvPr>
            <p:ph type="ftr" sz="quarter" idx="3"/>
          </p:nvPr>
        </p:nvSpPr>
        <p:spPr/>
        <p:txBody>
          <a:bodyPr/>
          <a:lstStyle>
            <a:lvl1pPr algn="r">
              <a:defRPr/>
            </a:lvl1pPr>
          </a:lstStyle>
          <a:p>
            <a:endParaRPr lang="en-US"/>
          </a:p>
        </p:txBody>
      </p:sp>
      <p:sp>
        <p:nvSpPr>
          <p:cNvPr id="113675" name="Rectangle 11"/>
          <p:cNvSpPr>
            <a:spLocks noGrp="1" noChangeArrowheads="1"/>
          </p:cNvSpPr>
          <p:nvPr>
            <p:ph type="sldNum" sz="quarter" idx="4"/>
          </p:nvPr>
        </p:nvSpPr>
        <p:spPr>
          <a:xfrm>
            <a:off x="76200" y="6248400"/>
            <a:ext cx="587375" cy="488950"/>
          </a:xfrm>
        </p:spPr>
        <p:txBody>
          <a:bodyPr anchorCtr="0"/>
          <a:lstStyle>
            <a:lvl1pPr>
              <a:defRPr/>
            </a:lvl1pPr>
          </a:lstStyle>
          <a:p>
            <a:fld id="{9677D8FC-ADC5-4B6E-B248-99479C1AAA9F}" type="slidenum">
              <a:rPr lang="en-US"/>
              <a:pPr/>
              <a:t>‹#›</a:t>
            </a:fld>
            <a:endParaRPr lang="en-US"/>
          </a:p>
        </p:txBody>
      </p:sp>
      <p:sp>
        <p:nvSpPr>
          <p:cNvPr id="1136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9FF150-845E-4BE5-BBBB-CBC8D2A5601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A1C70C-D391-4FA6-ABF7-61967359309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182FF3-3E43-4C26-89C9-C0160348180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88FC9CE-5BC0-4E07-8C6C-98FF1A67354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C4BF2E-603C-463C-A480-0E4CC31006B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B4F3EEF-542E-4F6B-999A-4953902A2DD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666E49-FCA6-4E50-B2F6-C8E40FB42CD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396FF7-0783-4969-A065-E9424CAEC30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47F796-6CF4-42EB-BA35-7CDCE2448837}"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CCA9BB-7F8B-4CC1-8147-6DC321B47CC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230601-49D6-4D26-8F00-9D4CE2160797}"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sz="2400">
              <a:latin typeface="Times New Roman" pitchFamily="18" charset="0"/>
            </a:endParaRPr>
          </a:p>
        </p:txBody>
      </p:sp>
      <p:sp>
        <p:nvSpPr>
          <p:cNvPr id="11571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sz="2400">
              <a:latin typeface="Times New Roman" pitchFamily="18" charset="0"/>
            </a:endParaRPr>
          </a:p>
        </p:txBody>
      </p:sp>
      <p:sp>
        <p:nvSpPr>
          <p:cNvPr id="11571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1571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115718" name="Rectangle 6"/>
          <p:cNvSpPr>
            <a:spLocks noGrp="1" noChangeArrowheads="1"/>
          </p:cNvSpPr>
          <p:nvPr>
            <p:ph type="dt" sz="quarter" idx="2"/>
          </p:nvPr>
        </p:nvSpPr>
        <p:spPr/>
        <p:txBody>
          <a:bodyPr/>
          <a:lstStyle>
            <a:lvl1pPr>
              <a:defRPr/>
            </a:lvl1pPr>
          </a:lstStyle>
          <a:p>
            <a:endParaRPr lang="en-US"/>
          </a:p>
        </p:txBody>
      </p:sp>
      <p:sp>
        <p:nvSpPr>
          <p:cNvPr id="115719" name="Rectangle 7"/>
          <p:cNvSpPr>
            <a:spLocks noGrp="1" noChangeArrowheads="1"/>
          </p:cNvSpPr>
          <p:nvPr>
            <p:ph type="ftr" sz="quarter" idx="3"/>
          </p:nvPr>
        </p:nvSpPr>
        <p:spPr/>
        <p:txBody>
          <a:bodyPr/>
          <a:lstStyle>
            <a:lvl1pPr>
              <a:defRPr/>
            </a:lvl1pPr>
          </a:lstStyle>
          <a:p>
            <a:endParaRPr lang="en-US"/>
          </a:p>
        </p:txBody>
      </p:sp>
      <p:sp>
        <p:nvSpPr>
          <p:cNvPr id="115720" name="Rectangle 8"/>
          <p:cNvSpPr>
            <a:spLocks noGrp="1" noChangeArrowheads="1"/>
          </p:cNvSpPr>
          <p:nvPr>
            <p:ph type="sldNum" sz="quarter" idx="4"/>
          </p:nvPr>
        </p:nvSpPr>
        <p:spPr/>
        <p:txBody>
          <a:bodyPr/>
          <a:lstStyle>
            <a:lvl1pPr>
              <a:defRPr/>
            </a:lvl1pPr>
          </a:lstStyle>
          <a:p>
            <a:fld id="{CD72B4BD-A101-4F07-A6C5-1EEEE5776BDF}" type="slidenum">
              <a:rPr lang="en-US"/>
              <a:pPr/>
              <a:t>‹#›</a:t>
            </a:fld>
            <a:endParaRPr lang="en-US"/>
          </a:p>
        </p:txBody>
      </p:sp>
      <p:sp>
        <p:nvSpPr>
          <p:cNvPr id="115721"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endParaRPr kumimoji="1" lang="en-US" sz="2400">
              <a:latin typeface="Times New Roman" pitchFamily="18" charset="0"/>
            </a:endParaRPr>
          </a:p>
        </p:txBody>
      </p:sp>
    </p:spTree>
  </p:cSld>
  <p:clrMapOvr>
    <a:masterClrMapping/>
  </p:clrMapOvr>
  <p:transition spd="slow">
    <p:blinds/>
    <p:sndAc>
      <p:stSnd>
        <p:snd r:embed="rId1" name="whoosh.wav" builtIn="1"/>
      </p:stSnd>
    </p:sndAc>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435325-17D1-41AE-8091-BBF611E4BE1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4BB1EF-C8FE-4F1B-A27C-77C0E955F1DC}"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D563CC-B516-4179-A09E-C7F9BEACD62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D6AD7C-CA36-413C-B4CB-80CA7C4DA3B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0EAA44-5363-40F7-B9E1-429F9AB669E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5ADA7E-7365-4882-9825-2C5C91762B7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547A68-7B61-4A2C-BAAD-FC13163264B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2887AA-B467-40C9-A9C1-9856B950548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770" name="Group 2"/>
          <p:cNvGrpSpPr>
            <a:grpSpLocks/>
          </p:cNvGrpSpPr>
          <p:nvPr/>
        </p:nvGrpSpPr>
        <p:grpSpPr bwMode="auto">
          <a:xfrm>
            <a:off x="319088" y="1752600"/>
            <a:ext cx="8824912" cy="5129213"/>
            <a:chOff x="201" y="1104"/>
            <a:chExt cx="5559" cy="3231"/>
          </a:xfrm>
        </p:grpSpPr>
        <p:sp>
          <p:nvSpPr>
            <p:cNvPr id="32771"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32772"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32773"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2774"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2775"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32776"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32777"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3277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32779" name="Rectangle 11"/>
          <p:cNvSpPr>
            <a:spLocks noGrp="1" noChangeArrowheads="1"/>
          </p:cNvSpPr>
          <p:nvPr>
            <p:ph type="dt" sz="quarter" idx="2"/>
          </p:nvPr>
        </p:nvSpPr>
        <p:spPr>
          <a:xfrm>
            <a:off x="990600" y="6245225"/>
            <a:ext cx="1901825" cy="476250"/>
          </a:xfrm>
        </p:spPr>
        <p:txBody>
          <a:bodyPr/>
          <a:lstStyle>
            <a:lvl1pPr>
              <a:defRPr/>
            </a:lvl1pPr>
          </a:lstStyle>
          <a:p>
            <a:endParaRPr lang="en-US"/>
          </a:p>
        </p:txBody>
      </p:sp>
      <p:sp>
        <p:nvSpPr>
          <p:cNvPr id="32780"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32781" name="Rectangle 13"/>
          <p:cNvSpPr>
            <a:spLocks noGrp="1" noChangeArrowheads="1"/>
          </p:cNvSpPr>
          <p:nvPr>
            <p:ph type="sldNum" sz="quarter" idx="4"/>
          </p:nvPr>
        </p:nvSpPr>
        <p:spPr/>
        <p:txBody>
          <a:bodyPr/>
          <a:lstStyle>
            <a:lvl1pPr>
              <a:defRPr/>
            </a:lvl1pPr>
          </a:lstStyle>
          <a:p>
            <a:fld id="{BCF98551-3E7F-4A97-8FE9-556BF5EF978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522CA7-1151-4C14-AF50-03C06964436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D33D57-AA01-435B-A303-7BBF89EF202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7762" name="AutoShape 2"/>
          <p:cNvSpPr>
            <a:spLocks noChangeArrowheads="1"/>
          </p:cNvSpPr>
          <p:nvPr/>
        </p:nvSpPr>
        <p:spPr bwMode="blackWhite">
          <a:xfrm>
            <a:off x="1600200" y="-2209800"/>
            <a:ext cx="9144000" cy="9067800"/>
          </a:xfrm>
          <a:prstGeom prst="diamond">
            <a:avLst/>
          </a:prstGeom>
          <a:gradFill rotWithShape="0">
            <a:gsLst>
              <a:gs pos="0">
                <a:schemeClr val="bg1"/>
              </a:gs>
              <a:gs pos="100000">
                <a:schemeClr val="accent2"/>
              </a:gs>
            </a:gsLst>
            <a:lin ang="5400000" scaled="1"/>
          </a:gradFill>
          <a:ln w="9525">
            <a:noFill/>
            <a:miter lim="800000"/>
            <a:headEnd/>
            <a:tailEnd/>
          </a:ln>
        </p:spPr>
        <p:txBody>
          <a:bodyPr wrap="none" anchor="ctr"/>
          <a:lstStyle/>
          <a:p>
            <a:pPr algn="ctr">
              <a:spcBef>
                <a:spcPct val="20000"/>
              </a:spcBef>
              <a:buFontTx/>
              <a:buChar char="•"/>
            </a:pPr>
            <a:endParaRPr kumimoji="1" lang="en-US" sz="3000"/>
          </a:p>
        </p:txBody>
      </p:sp>
      <p:sp>
        <p:nvSpPr>
          <p:cNvPr id="117763" name="Rectangle 3"/>
          <p:cNvSpPr>
            <a:spLocks noChangeArrowheads="1"/>
          </p:cNvSpPr>
          <p:nvPr/>
        </p:nvSpPr>
        <p:spPr bwMode="auto">
          <a:xfrm>
            <a:off x="0" y="0"/>
            <a:ext cx="381000" cy="6858000"/>
          </a:xfrm>
          <a:prstGeom prst="rect">
            <a:avLst/>
          </a:prstGeom>
          <a:solidFill>
            <a:schemeClr val="accent1"/>
          </a:solidFill>
          <a:ln w="9525">
            <a:noFill/>
            <a:miter lim="800000"/>
            <a:headEnd/>
            <a:tailEnd/>
          </a:ln>
        </p:spPr>
        <p:txBody>
          <a:bodyPr wrap="none" anchor="ctr"/>
          <a:lstStyle/>
          <a:p>
            <a:pPr algn="ctr">
              <a:spcBef>
                <a:spcPct val="20000"/>
              </a:spcBef>
              <a:buFontTx/>
              <a:buChar char="•"/>
            </a:pPr>
            <a:endParaRPr kumimoji="1" lang="en-US" sz="3000"/>
          </a:p>
        </p:txBody>
      </p:sp>
      <p:sp>
        <p:nvSpPr>
          <p:cNvPr id="117764" name="Rectangle 4"/>
          <p:cNvSpPr>
            <a:spLocks noChangeArrowheads="1"/>
          </p:cNvSpPr>
          <p:nvPr/>
        </p:nvSpPr>
        <p:spPr bwMode="auto">
          <a:xfrm>
            <a:off x="0" y="0"/>
            <a:ext cx="381000" cy="2286000"/>
          </a:xfrm>
          <a:prstGeom prst="rect">
            <a:avLst/>
          </a:prstGeom>
          <a:solidFill>
            <a:schemeClr val="bg2"/>
          </a:solidFill>
          <a:ln w="9525">
            <a:noFill/>
            <a:miter lim="800000"/>
            <a:headEnd/>
            <a:tailEnd/>
          </a:ln>
        </p:spPr>
        <p:txBody>
          <a:bodyPr wrap="none" anchor="ctr"/>
          <a:lstStyle/>
          <a:p>
            <a:pPr algn="ctr">
              <a:spcBef>
                <a:spcPct val="20000"/>
              </a:spcBef>
            </a:pPr>
            <a:endParaRPr lang="en-US" altLang="en-US" sz="3000"/>
          </a:p>
        </p:txBody>
      </p:sp>
      <p:sp>
        <p:nvSpPr>
          <p:cNvPr id="117765" name="Rectangle 5"/>
          <p:cNvSpPr>
            <a:spLocks noGrp="1" noChangeArrowheads="1"/>
          </p:cNvSpPr>
          <p:nvPr>
            <p:ph type="ctrTitle"/>
          </p:nvPr>
        </p:nvSpPr>
        <p:spPr>
          <a:xfrm>
            <a:off x="914400" y="1828800"/>
            <a:ext cx="7772400" cy="1143000"/>
          </a:xfrm>
        </p:spPr>
        <p:txBody>
          <a:bodyPr/>
          <a:lstStyle>
            <a:lvl1pPr>
              <a:defRPr sz="4800"/>
            </a:lvl1pPr>
          </a:lstStyle>
          <a:p>
            <a:r>
              <a:rPr lang="en-US" altLang="en-US"/>
              <a:t>Click to edit Master Title Style</a:t>
            </a:r>
          </a:p>
        </p:txBody>
      </p:sp>
      <p:sp>
        <p:nvSpPr>
          <p:cNvPr id="117766" name="Rectangle 6"/>
          <p:cNvSpPr>
            <a:spLocks noGrp="1" noChangeArrowheads="1"/>
          </p:cNvSpPr>
          <p:nvPr>
            <p:ph type="subTitle" idx="1"/>
          </p:nvPr>
        </p:nvSpPr>
        <p:spPr>
          <a:xfrm>
            <a:off x="914400" y="3276600"/>
            <a:ext cx="6400800" cy="1752600"/>
          </a:xfrm>
        </p:spPr>
        <p:txBody>
          <a:bodyPr/>
          <a:lstStyle>
            <a:lvl1pPr marL="0" indent="0">
              <a:buFontTx/>
              <a:buNone/>
              <a:defRPr/>
            </a:lvl1pPr>
          </a:lstStyle>
          <a:p>
            <a:r>
              <a:rPr lang="en-US" altLang="en-US"/>
              <a:t>Click to edit Master subtitle style</a:t>
            </a:r>
          </a:p>
        </p:txBody>
      </p:sp>
      <p:sp>
        <p:nvSpPr>
          <p:cNvPr id="117767" name="Rectangle 7"/>
          <p:cNvSpPr>
            <a:spLocks noGrp="1" noChangeArrowheads="1"/>
          </p:cNvSpPr>
          <p:nvPr>
            <p:ph type="dt" sz="half" idx="2"/>
          </p:nvPr>
        </p:nvSpPr>
        <p:spPr/>
        <p:txBody>
          <a:bodyPr/>
          <a:lstStyle>
            <a:lvl1pPr>
              <a:defRPr/>
            </a:lvl1pPr>
          </a:lstStyle>
          <a:p>
            <a:endParaRPr lang="en-US" altLang="en-US"/>
          </a:p>
        </p:txBody>
      </p:sp>
      <p:sp>
        <p:nvSpPr>
          <p:cNvPr id="117768" name="Rectangle 8"/>
          <p:cNvSpPr>
            <a:spLocks noGrp="1" noChangeArrowheads="1"/>
          </p:cNvSpPr>
          <p:nvPr>
            <p:ph type="ftr" sz="quarter" idx="3"/>
          </p:nvPr>
        </p:nvSpPr>
        <p:spPr/>
        <p:txBody>
          <a:bodyPr/>
          <a:lstStyle>
            <a:lvl1pPr>
              <a:defRPr/>
            </a:lvl1pPr>
          </a:lstStyle>
          <a:p>
            <a:endParaRPr lang="en-US" altLang="en-US"/>
          </a:p>
        </p:txBody>
      </p:sp>
      <p:sp>
        <p:nvSpPr>
          <p:cNvPr id="117769" name="Rectangle 9"/>
          <p:cNvSpPr>
            <a:spLocks noGrp="1" noChangeArrowheads="1"/>
          </p:cNvSpPr>
          <p:nvPr>
            <p:ph type="sldNum" sz="quarter" idx="4"/>
          </p:nvPr>
        </p:nvSpPr>
        <p:spPr/>
        <p:txBody>
          <a:bodyPr/>
          <a:lstStyle>
            <a:lvl1pPr>
              <a:defRPr/>
            </a:lvl1pPr>
          </a:lstStyle>
          <a:p>
            <a:fld id="{146BD34A-B89A-463F-92E0-9D18040909DC}"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1A7641E-6E7F-48E8-AAC6-2D533435865C}"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48EAEE-DED9-46FC-A8DA-7716EBF78241}"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5A43078-60F2-4B98-85EF-27220F443BFF}"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966AE67-481D-4D70-BCE2-8F432D0AD71A}"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D256C1F-3013-4B33-B4D9-C3ABC78234DA}"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56BDF4-A716-481C-A380-241214CE4286}"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6E808B-0B42-4A30-8F22-B49E78F09D7B}"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46275C-D798-42EA-A2B9-C36244BD3D1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8611E50-5814-4401-A16F-14247282E5CF}"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CE4C70-A199-4598-B3C5-A488646291CC}"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609600"/>
            <a:ext cx="18859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55054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38ECF40-C681-40DB-98D8-D3C4D3550C20}" type="slidenum">
              <a:rPr lang="en-US" altLang="en-US"/>
              <a:pPr/>
              <a:t>‹#›</a:t>
            </a:fld>
            <a:endParaRPr lang="en-US" altLang="en-US"/>
          </a:p>
        </p:txBody>
      </p:sp>
    </p:spTree>
  </p:cSld>
  <p:clrMapOvr>
    <a:masterClrMapping/>
  </p:clrMapOvr>
  <p:transition spd="slow">
    <p:blinds/>
    <p:sndAc>
      <p:stSnd>
        <p:snd r:embed="rId1" name="whoosh.wav" builtIn="1"/>
      </p:stSnd>
    </p:sndAc>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3906" name="Group 2"/>
          <p:cNvGrpSpPr>
            <a:grpSpLocks/>
          </p:cNvGrpSpPr>
          <p:nvPr/>
        </p:nvGrpSpPr>
        <p:grpSpPr bwMode="auto">
          <a:xfrm>
            <a:off x="4763" y="0"/>
            <a:ext cx="1728787" cy="6865938"/>
            <a:chOff x="3" y="0"/>
            <a:chExt cx="1089" cy="4325"/>
          </a:xfrm>
        </p:grpSpPr>
        <p:sp>
          <p:nvSpPr>
            <p:cNvPr id="123907"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endParaRPr lang="en-US"/>
            </a:p>
          </p:txBody>
        </p:sp>
        <p:sp>
          <p:nvSpPr>
            <p:cNvPr id="123908"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endParaRPr lang="en-US"/>
            </a:p>
          </p:txBody>
        </p:sp>
        <p:sp>
          <p:nvSpPr>
            <p:cNvPr id="123909" name="Rectangle 5"/>
            <p:cNvSpPr>
              <a:spLocks noChangeArrowheads="1"/>
            </p:cNvSpPr>
            <p:nvPr/>
          </p:nvSpPr>
          <p:spPr bwMode="auto">
            <a:xfrm>
              <a:off x="204" y="0"/>
              <a:ext cx="672" cy="4319"/>
            </a:xfrm>
            <a:prstGeom prst="rect">
              <a:avLst/>
            </a:prstGeom>
            <a:blipFill dpi="0" rotWithShape="0">
              <a:blip r:embed="rId3"/>
              <a:srcRect/>
              <a:tile tx="0" ty="0" sx="100000" sy="100000" flip="none" algn="tl"/>
            </a:blipFill>
            <a:ln w="9525">
              <a:noFill/>
              <a:miter lim="800000"/>
              <a:headEnd/>
              <a:tailEnd/>
            </a:ln>
            <a:effectLst/>
          </p:spPr>
          <p:txBody>
            <a:bodyPr/>
            <a:lstStyle/>
            <a:p>
              <a:endParaRPr lang="en-US"/>
            </a:p>
          </p:txBody>
        </p:sp>
        <p:sp>
          <p:nvSpPr>
            <p:cNvPr id="123910" name="AutoShape 6"/>
            <p:cNvSpPr>
              <a:spLocks noChangeArrowheads="1"/>
            </p:cNvSpPr>
            <p:nvPr/>
          </p:nvSpPr>
          <p:spPr bwMode="auto">
            <a:xfrm rot="6000000">
              <a:off x="348" y="1644"/>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endParaRPr lang="en-US"/>
            </a:p>
          </p:txBody>
        </p:sp>
      </p:grpSp>
      <p:sp>
        <p:nvSpPr>
          <p:cNvPr id="123911" name="Rectangle 7"/>
          <p:cNvSpPr>
            <a:spLocks noGrp="1" noChangeArrowheads="1"/>
          </p:cNvSpPr>
          <p:nvPr>
            <p:ph type="ctrTitle" sz="quarter"/>
          </p:nvPr>
        </p:nvSpPr>
        <p:spPr>
          <a:xfrm>
            <a:off x="1370013" y="2286000"/>
            <a:ext cx="7772400" cy="1143000"/>
          </a:xfrm>
        </p:spPr>
        <p:txBody>
          <a:bodyPr/>
          <a:lstStyle>
            <a:lvl1pPr>
              <a:defRPr/>
            </a:lvl1pPr>
          </a:lstStyle>
          <a:p>
            <a:r>
              <a:rPr lang="en-US"/>
              <a:t>Click to edit Master title style</a:t>
            </a:r>
          </a:p>
        </p:txBody>
      </p:sp>
      <p:sp>
        <p:nvSpPr>
          <p:cNvPr id="123912" name="Rectangle 8"/>
          <p:cNvSpPr>
            <a:spLocks noGrp="1" noChangeArrowheads="1"/>
          </p:cNvSpPr>
          <p:nvPr>
            <p:ph type="subTitle" sz="quarter" idx="1"/>
          </p:nvPr>
        </p:nvSpPr>
        <p:spPr>
          <a:xfrm>
            <a:off x="1371600" y="3886200"/>
            <a:ext cx="6400800" cy="1752600"/>
          </a:xfrm>
        </p:spPr>
        <p:txBody>
          <a:bodyPr anchor="ctr"/>
          <a:lstStyle>
            <a:lvl1pPr marL="0" indent="0">
              <a:buFontTx/>
              <a:buNone/>
              <a:defRPr/>
            </a:lvl1pPr>
          </a:lstStyle>
          <a:p>
            <a:r>
              <a:rPr lang="en-US"/>
              <a:t>Click to edit Master subtitle style</a:t>
            </a:r>
          </a:p>
        </p:txBody>
      </p:sp>
      <p:sp>
        <p:nvSpPr>
          <p:cNvPr id="123913" name="Rectangle 9"/>
          <p:cNvSpPr>
            <a:spLocks noGrp="1" noChangeArrowheads="1"/>
          </p:cNvSpPr>
          <p:nvPr>
            <p:ph type="dt" sz="quarter" idx="2"/>
          </p:nvPr>
        </p:nvSpPr>
        <p:spPr/>
        <p:txBody>
          <a:bodyPr/>
          <a:lstStyle>
            <a:lvl1pPr>
              <a:defRPr/>
            </a:lvl1pPr>
          </a:lstStyle>
          <a:p>
            <a:endParaRPr lang="en-US"/>
          </a:p>
        </p:txBody>
      </p:sp>
      <p:sp>
        <p:nvSpPr>
          <p:cNvPr id="123914" name="Rectangle 10"/>
          <p:cNvSpPr>
            <a:spLocks noGrp="1" noChangeArrowheads="1"/>
          </p:cNvSpPr>
          <p:nvPr>
            <p:ph type="ftr" sz="quarter" idx="3"/>
          </p:nvPr>
        </p:nvSpPr>
        <p:spPr>
          <a:xfrm>
            <a:off x="3200400" y="6399213"/>
            <a:ext cx="2895600" cy="457200"/>
          </a:xfrm>
        </p:spPr>
        <p:txBody>
          <a:bodyPr/>
          <a:lstStyle>
            <a:lvl1pPr>
              <a:defRPr/>
            </a:lvl1pPr>
          </a:lstStyle>
          <a:p>
            <a:endParaRPr lang="en-US"/>
          </a:p>
        </p:txBody>
      </p:sp>
      <p:sp>
        <p:nvSpPr>
          <p:cNvPr id="123915" name="Rectangle 11"/>
          <p:cNvSpPr>
            <a:spLocks noGrp="1" noChangeArrowheads="1"/>
          </p:cNvSpPr>
          <p:nvPr>
            <p:ph type="sldNum" sz="quarter" idx="4"/>
          </p:nvPr>
        </p:nvSpPr>
        <p:spPr/>
        <p:txBody>
          <a:bodyPr/>
          <a:lstStyle>
            <a:lvl1pPr>
              <a:defRPr/>
            </a:lvl1pPr>
          </a:lstStyle>
          <a:p>
            <a:fld id="{61449007-A59F-43A0-A17C-312D7A472C9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0BE263-E8D5-402F-ABBE-ED00000D39A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EB1B6C-90DD-4F4D-8267-BFDC8C1BD27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42E583-2104-43E1-96A2-A50C4B98537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219432-E5E4-4BFB-8071-9FEC197F34F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DBC7C6-3C50-4D62-BE8C-C845EB0FDA3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0E4E9B-5559-4DC6-A692-63BCAD64343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2A3B39-2979-401C-843B-7DA9FCCF0E6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65A392-D777-4D85-8FD4-96338AFCE9A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80E652-1481-4531-A982-46185323F2D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C01733-E648-4CA8-A736-5AB1B886840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247650"/>
            <a:ext cx="1943100" cy="554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247650"/>
            <a:ext cx="56769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C9175-37D5-46B5-B13D-471D3D24A40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697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2697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6980" name="Rectangle 4"/>
          <p:cNvSpPr>
            <a:spLocks noGrp="1" noChangeArrowheads="1"/>
          </p:cNvSpPr>
          <p:nvPr>
            <p:ph type="dt" sz="quarter" idx="2"/>
          </p:nvPr>
        </p:nvSpPr>
        <p:spPr/>
        <p:txBody>
          <a:bodyPr/>
          <a:lstStyle>
            <a:lvl1pPr>
              <a:defRPr/>
            </a:lvl1pPr>
          </a:lstStyle>
          <a:p>
            <a:endParaRPr lang="en-US"/>
          </a:p>
        </p:txBody>
      </p:sp>
      <p:sp>
        <p:nvSpPr>
          <p:cNvPr id="126981" name="Rectangle 5"/>
          <p:cNvSpPr>
            <a:spLocks noGrp="1" noChangeArrowheads="1"/>
          </p:cNvSpPr>
          <p:nvPr>
            <p:ph type="ftr" sz="quarter" idx="3"/>
          </p:nvPr>
        </p:nvSpPr>
        <p:spPr/>
        <p:txBody>
          <a:bodyPr/>
          <a:lstStyle>
            <a:lvl1pPr>
              <a:defRPr/>
            </a:lvl1pPr>
          </a:lstStyle>
          <a:p>
            <a:endParaRPr lang="en-US"/>
          </a:p>
        </p:txBody>
      </p:sp>
      <p:sp>
        <p:nvSpPr>
          <p:cNvPr id="126982" name="Rectangle 6"/>
          <p:cNvSpPr>
            <a:spLocks noGrp="1" noChangeArrowheads="1"/>
          </p:cNvSpPr>
          <p:nvPr>
            <p:ph type="sldNum" sz="quarter" idx="4"/>
          </p:nvPr>
        </p:nvSpPr>
        <p:spPr/>
        <p:txBody>
          <a:bodyPr/>
          <a:lstStyle>
            <a:lvl1pPr>
              <a:defRPr/>
            </a:lvl1pPr>
          </a:lstStyle>
          <a:p>
            <a:fld id="{AB5D7357-4A31-4B83-BD50-DED6374A5DC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CF7DC5-7F40-4E44-AA13-63C7756BF57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EF44BE-59C6-4E5C-B392-696AD5EA2B7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E21904-F042-4294-A915-6FD2C804E6D7}"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E18B006-F395-4A75-B4A5-919E2D69116C}"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3717BC-10DA-439B-B1EB-22262940342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A3196C-57CB-42F8-8D8C-D1C0475511C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62B0841-A09B-47A0-BA12-37E6D3D4F5B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8BD00F-0B4C-4C51-A3C5-C55B75F06CA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DD6E52-594D-45BB-99D0-F829C9AA9AC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72823F-D384-4C05-8083-7062AB583BF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AD8509-E4E7-4B63-8A0D-ECCCA3248A3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2098" name="Group 2"/>
          <p:cNvGrpSpPr>
            <a:grpSpLocks/>
          </p:cNvGrpSpPr>
          <p:nvPr/>
        </p:nvGrpSpPr>
        <p:grpSpPr bwMode="auto">
          <a:xfrm>
            <a:off x="3800475" y="1789113"/>
            <a:ext cx="5340350" cy="5056187"/>
            <a:chOff x="2394" y="1127"/>
            <a:chExt cx="3364" cy="3185"/>
          </a:xfrm>
        </p:grpSpPr>
        <p:sp>
          <p:nvSpPr>
            <p:cNvPr id="132099"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0"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2101"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2"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03"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4"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5"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6"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7"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08"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09"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0"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32111"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32112"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3"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4"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5"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6"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7"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8"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19"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32120"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21"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22"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23"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32124"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2125"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32126"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27"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2128"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32129"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2130"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2131"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32132"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32133" name="Rectangle 37"/>
          <p:cNvSpPr>
            <a:spLocks noGrp="1" noChangeArrowheads="1"/>
          </p:cNvSpPr>
          <p:nvPr>
            <p:ph type="dt" sz="half" idx="2"/>
          </p:nvPr>
        </p:nvSpPr>
        <p:spPr/>
        <p:txBody>
          <a:bodyPr/>
          <a:lstStyle>
            <a:lvl1pPr>
              <a:defRPr/>
            </a:lvl1pPr>
          </a:lstStyle>
          <a:p>
            <a:endParaRPr lang="en-US"/>
          </a:p>
        </p:txBody>
      </p:sp>
      <p:sp>
        <p:nvSpPr>
          <p:cNvPr id="132134" name="Rectangle 38"/>
          <p:cNvSpPr>
            <a:spLocks noGrp="1" noChangeArrowheads="1"/>
          </p:cNvSpPr>
          <p:nvPr>
            <p:ph type="ftr" sz="quarter" idx="3"/>
          </p:nvPr>
        </p:nvSpPr>
        <p:spPr/>
        <p:txBody>
          <a:bodyPr/>
          <a:lstStyle>
            <a:lvl1pPr>
              <a:defRPr/>
            </a:lvl1pPr>
          </a:lstStyle>
          <a:p>
            <a:endParaRPr lang="en-US"/>
          </a:p>
        </p:txBody>
      </p:sp>
      <p:sp>
        <p:nvSpPr>
          <p:cNvPr id="13213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213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132137" name="Rectangle 41"/>
          <p:cNvSpPr>
            <a:spLocks noGrp="1" noChangeArrowheads="1"/>
          </p:cNvSpPr>
          <p:nvPr>
            <p:ph type="sldNum" sz="quarter" idx="4"/>
          </p:nvPr>
        </p:nvSpPr>
        <p:spPr/>
        <p:txBody>
          <a:bodyPr/>
          <a:lstStyle>
            <a:lvl1pPr>
              <a:defRPr/>
            </a:lvl1pPr>
          </a:lstStyle>
          <a:p>
            <a:fld id="{244C814D-1716-4FF7-811F-3B385CA3EF2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C083BE-CCA5-4983-A602-C269610654A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7C7046-94E0-42A4-A871-4CF3FDDD66B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492147-A3E9-44B6-9F42-0D3440E2785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8BFABD-FAE4-46C6-85A8-90E7E296299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EBCAC6-A197-4198-9858-CACB94E52B5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21366B-800C-4AA2-BADE-F6AAA391972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0DF2457-8879-4FCC-A848-BCBCF2EFD9A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2C9B6F-F86D-4235-8C29-5310186EB1C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7A071E-4F28-4E15-92A8-E035560B22E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02A594-3520-45C7-B91A-168A1CAB7CD5}"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DBB9A0-E905-462B-B127-4F67D27B728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2578" name="Group 2"/>
          <p:cNvGrpSpPr>
            <a:grpSpLocks/>
          </p:cNvGrpSpPr>
          <p:nvPr/>
        </p:nvGrpSpPr>
        <p:grpSpPr bwMode="auto">
          <a:xfrm>
            <a:off x="4716463" y="5345113"/>
            <a:ext cx="4427537" cy="1512887"/>
            <a:chOff x="2971" y="3367"/>
            <a:chExt cx="2789" cy="953"/>
          </a:xfrm>
        </p:grpSpPr>
        <p:sp>
          <p:nvSpPr>
            <p:cNvPr id="15257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15258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8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9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9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9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259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15259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15259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152596" name="Rectangle 20"/>
          <p:cNvSpPr>
            <a:spLocks noGrp="1" noChangeArrowheads="1"/>
          </p:cNvSpPr>
          <p:nvPr>
            <p:ph type="dt" sz="quarter" idx="2"/>
          </p:nvPr>
        </p:nvSpPr>
        <p:spPr/>
        <p:txBody>
          <a:bodyPr/>
          <a:lstStyle>
            <a:lvl1pPr>
              <a:defRPr/>
            </a:lvl1pPr>
          </a:lstStyle>
          <a:p>
            <a:endParaRPr lang="en-US"/>
          </a:p>
        </p:txBody>
      </p:sp>
      <p:sp>
        <p:nvSpPr>
          <p:cNvPr id="152597" name="Rectangle 21"/>
          <p:cNvSpPr>
            <a:spLocks noGrp="1" noChangeArrowheads="1"/>
          </p:cNvSpPr>
          <p:nvPr>
            <p:ph type="ftr" sz="quarter" idx="3"/>
          </p:nvPr>
        </p:nvSpPr>
        <p:spPr/>
        <p:txBody>
          <a:bodyPr/>
          <a:lstStyle>
            <a:lvl1pPr>
              <a:defRPr/>
            </a:lvl1pPr>
          </a:lstStyle>
          <a:p>
            <a:endParaRPr lang="en-US"/>
          </a:p>
        </p:txBody>
      </p:sp>
      <p:sp>
        <p:nvSpPr>
          <p:cNvPr id="152598" name="Rectangle 22"/>
          <p:cNvSpPr>
            <a:spLocks noGrp="1" noChangeArrowheads="1"/>
          </p:cNvSpPr>
          <p:nvPr>
            <p:ph type="sldNum" sz="quarter" idx="4"/>
          </p:nvPr>
        </p:nvSpPr>
        <p:spPr/>
        <p:txBody>
          <a:bodyPr/>
          <a:lstStyle>
            <a:lvl1pPr>
              <a:defRPr/>
            </a:lvl1pPr>
          </a:lstStyle>
          <a:p>
            <a:fld id="{D78FBF7E-72D6-406D-BB96-243F8B40E0E7}" type="slidenum">
              <a:rPr lang="en-US"/>
              <a:pPr/>
              <a:t>‹#›</a:t>
            </a:fld>
            <a:endParaRPr lang="en-US"/>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0A8841-CBE6-4994-850D-0207A73E46D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475A03-C14B-426E-9980-E8F5D0EA8FF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6A2845-B571-48D2-907D-1340724A090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EBF0E13-F545-4E73-9591-D50C75EB366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275A32-89D5-43ED-92E6-C5C4D6D1420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270033-1DCF-4623-B182-B6E802DCBA5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BEC31F-323F-42B2-9A76-A24F54A1636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10DEE3-C07E-40E7-8890-47316FFCFA5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91223D-4785-42BE-8CF7-D3378C1229F7}"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CBB4E5-7AE7-4045-9750-F9303DC0A98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14B473-4596-48DB-80D0-EC687851234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7D1D076-DD8F-4EC0-9F16-899CD34E4D6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0FD3BC-171A-4FE3-9DC0-908CE12B0FB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705489-D567-4E69-BE5C-55D1DBD701A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E5DEAA-4290-4A34-A16F-8A35ACFC54F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6B02EC-6EED-4619-BF10-663CA161331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2D5D73-3A40-4A01-9A2E-7CAA85AB06A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9144000" cy="6934200"/>
            <a:chOff x="0" y="0"/>
            <a:chExt cx="5760" cy="4368"/>
          </a:xfrm>
        </p:grpSpPr>
        <p:sp>
          <p:nvSpPr>
            <p:cNvPr id="3584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584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584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584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584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5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5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585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585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585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585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585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585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585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5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586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586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3586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5863" name="Rectangle 23"/>
          <p:cNvSpPr>
            <a:spLocks noGrp="1" noChangeArrowheads="1"/>
          </p:cNvSpPr>
          <p:nvPr>
            <p:ph type="dt" sz="quarter" idx="2"/>
          </p:nvPr>
        </p:nvSpPr>
        <p:spPr/>
        <p:txBody>
          <a:bodyPr/>
          <a:lstStyle>
            <a:lvl1pPr>
              <a:defRPr/>
            </a:lvl1pPr>
          </a:lstStyle>
          <a:p>
            <a:endParaRPr lang="en-US"/>
          </a:p>
        </p:txBody>
      </p:sp>
      <p:sp>
        <p:nvSpPr>
          <p:cNvPr id="35864" name="Rectangle 24"/>
          <p:cNvSpPr>
            <a:spLocks noGrp="1" noChangeArrowheads="1"/>
          </p:cNvSpPr>
          <p:nvPr>
            <p:ph type="ftr" sz="quarter" idx="3"/>
          </p:nvPr>
        </p:nvSpPr>
        <p:spPr/>
        <p:txBody>
          <a:bodyPr/>
          <a:lstStyle>
            <a:lvl1pPr>
              <a:defRPr/>
            </a:lvl1pPr>
          </a:lstStyle>
          <a:p>
            <a:endParaRPr lang="en-US"/>
          </a:p>
        </p:txBody>
      </p:sp>
      <p:sp>
        <p:nvSpPr>
          <p:cNvPr id="35865" name="Rectangle 25"/>
          <p:cNvSpPr>
            <a:spLocks noGrp="1" noChangeArrowheads="1"/>
          </p:cNvSpPr>
          <p:nvPr>
            <p:ph type="sldNum" sz="quarter" idx="4"/>
          </p:nvPr>
        </p:nvSpPr>
        <p:spPr/>
        <p:txBody>
          <a:bodyPr/>
          <a:lstStyle>
            <a:lvl1pPr>
              <a:defRPr/>
            </a:lvl1pPr>
          </a:lstStyle>
          <a:p>
            <a:fld id="{51F65062-AD40-43BB-B93E-579F2FE34681}" type="slidenum">
              <a:rPr lang="en-US"/>
              <a:pPr/>
              <a:t>‹#›</a:t>
            </a:fld>
            <a:endParaRPr lang="en-US"/>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F5CC92-36CB-4951-9C37-3A14EF29D27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834705-FCD5-4788-A32F-5739C6A3601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0CAD52-E8A3-442B-84D3-687F3536102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A54F0E-84DB-4438-B826-814C5D1116D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7BF3B0-83D7-439C-8691-0C39183EA5F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E0EF6B-6E80-43EE-BDF5-38923849F4E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701FCF-5F81-48B6-B5C8-7A9BBEB43D1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63BBBC-0B80-4403-AE09-396EC3C901D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4BAB7F-D036-4181-ABAF-BA35DDA333D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F86C3C-08ED-4417-AE55-43214F5A386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55BBC5-018A-4E51-A158-0106617B72E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9159875" cy="6858000"/>
            <a:chOff x="0" y="0"/>
            <a:chExt cx="5770" cy="4320"/>
          </a:xfrm>
        </p:grpSpPr>
        <p:sp>
          <p:nvSpPr>
            <p:cNvPr id="3891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3891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891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891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3891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892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892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3892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3892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892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892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3892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3892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892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3892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3893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893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893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893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893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3893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38936"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3893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8938"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38939" name="Rectangle 27"/>
          <p:cNvSpPr>
            <a:spLocks noGrp="1" noChangeArrowheads="1"/>
          </p:cNvSpPr>
          <p:nvPr>
            <p:ph type="ftr" sz="quarter" idx="3"/>
          </p:nvPr>
        </p:nvSpPr>
        <p:spPr/>
        <p:txBody>
          <a:bodyPr/>
          <a:lstStyle>
            <a:lvl1pPr>
              <a:defRPr/>
            </a:lvl1pPr>
          </a:lstStyle>
          <a:p>
            <a:endParaRPr lang="en-US"/>
          </a:p>
        </p:txBody>
      </p:sp>
      <p:sp>
        <p:nvSpPr>
          <p:cNvPr id="38940" name="Rectangle 28"/>
          <p:cNvSpPr>
            <a:spLocks noGrp="1" noChangeArrowheads="1"/>
          </p:cNvSpPr>
          <p:nvPr>
            <p:ph type="sldNum" sz="quarter" idx="4"/>
          </p:nvPr>
        </p:nvSpPr>
        <p:spPr/>
        <p:txBody>
          <a:bodyPr/>
          <a:lstStyle>
            <a:lvl1pPr>
              <a:defRPr/>
            </a:lvl1pPr>
          </a:lstStyle>
          <a:p>
            <a:fld id="{9B589418-DFD5-47ED-977E-4362B2E4D89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9F296ED-0686-427C-B442-0FB518A846A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3257ACA-1894-48BC-BE24-B7399E9F870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A13F91D-2F2A-42A8-810B-8B982D99899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8CF0AC3-96A5-419E-8EBB-1BD49ED5B169}"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CCE4F2B0-A321-46DC-A82A-CCDB3DC193A4}"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94C95E-7897-4DDC-B569-B2A6355F077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D411B0D-1C72-4FC5-BF7A-3C6F18A4FC95}"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31F3683-4678-426C-9CB7-A8B5C8737D3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ECA4813-0643-4383-9248-9843B22CE2F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B179EF8-EF6B-4BD7-A9A9-6F6B67F7A72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6896F5D-5C4C-4C86-B853-EA7A3B91481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9148763" cy="6851650"/>
            <a:chOff x="1" y="0"/>
            <a:chExt cx="5763" cy="4316"/>
          </a:xfrm>
        </p:grpSpPr>
        <p:sp>
          <p:nvSpPr>
            <p:cNvPr id="419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19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19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1990" name="Group 6"/>
            <p:cNvGrpSpPr>
              <a:grpSpLocks/>
            </p:cNvGrpSpPr>
            <p:nvPr/>
          </p:nvGrpSpPr>
          <p:grpSpPr bwMode="auto">
            <a:xfrm>
              <a:off x="288" y="0"/>
              <a:ext cx="5098" cy="4316"/>
              <a:chOff x="288" y="0"/>
              <a:chExt cx="5098" cy="4316"/>
            </a:xfrm>
          </p:grpSpPr>
          <p:sp>
            <p:nvSpPr>
              <p:cNvPr id="419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19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20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20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20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20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20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20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20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20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20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20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20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20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20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20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20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2015" name="Group 31"/>
            <p:cNvGrpSpPr>
              <a:grpSpLocks/>
            </p:cNvGrpSpPr>
            <p:nvPr/>
          </p:nvGrpSpPr>
          <p:grpSpPr bwMode="auto">
            <a:xfrm>
              <a:off x="1" y="392"/>
              <a:ext cx="5758" cy="1571"/>
              <a:chOff x="1" y="392"/>
              <a:chExt cx="5758" cy="1571"/>
            </a:xfrm>
          </p:grpSpPr>
          <p:sp>
            <p:nvSpPr>
              <p:cNvPr id="420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20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20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20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20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20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20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202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202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2025" name="Rectangle 41"/>
          <p:cNvSpPr>
            <a:spLocks noGrp="1" noChangeArrowheads="1"/>
          </p:cNvSpPr>
          <p:nvPr>
            <p:ph type="dt" sz="quarter" idx="2"/>
          </p:nvPr>
        </p:nvSpPr>
        <p:spPr/>
        <p:txBody>
          <a:bodyPr/>
          <a:lstStyle>
            <a:lvl1pPr>
              <a:defRPr/>
            </a:lvl1pPr>
          </a:lstStyle>
          <a:p>
            <a:endParaRPr lang="en-US"/>
          </a:p>
        </p:txBody>
      </p:sp>
      <p:sp>
        <p:nvSpPr>
          <p:cNvPr id="42026" name="Rectangle 42"/>
          <p:cNvSpPr>
            <a:spLocks noGrp="1" noChangeArrowheads="1"/>
          </p:cNvSpPr>
          <p:nvPr>
            <p:ph type="ftr" sz="quarter" idx="3"/>
          </p:nvPr>
        </p:nvSpPr>
        <p:spPr/>
        <p:txBody>
          <a:bodyPr/>
          <a:lstStyle>
            <a:lvl1pPr>
              <a:defRPr/>
            </a:lvl1pPr>
          </a:lstStyle>
          <a:p>
            <a:endParaRPr lang="en-US"/>
          </a:p>
        </p:txBody>
      </p:sp>
      <p:sp>
        <p:nvSpPr>
          <p:cNvPr id="42027" name="Rectangle 43"/>
          <p:cNvSpPr>
            <a:spLocks noGrp="1" noChangeArrowheads="1"/>
          </p:cNvSpPr>
          <p:nvPr>
            <p:ph type="sldNum" sz="quarter" idx="4"/>
          </p:nvPr>
        </p:nvSpPr>
        <p:spPr/>
        <p:txBody>
          <a:bodyPr/>
          <a:lstStyle>
            <a:lvl1pPr>
              <a:defRPr/>
            </a:lvl1pPr>
          </a:lstStyle>
          <a:p>
            <a:fld id="{9497B2D6-A962-4CF9-A84A-6B64145F794B}" type="slidenum">
              <a:rPr lang="en-US"/>
              <a:pPr/>
              <a:t>‹#›</a:t>
            </a:fld>
            <a:endParaRPr lang="en-US"/>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68E852-C07A-4DA8-8ECD-DAEE1DF1D5E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77DBAD-C7F7-4BE9-9BF5-FAAE674DFC7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4B1549-DCAF-4879-9506-7D2669CC094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01388BA-BB33-4B78-88DC-C9E164A3CBF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A8B31B-9582-42D7-ABC7-B1F04EC15F25}"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2D9123F-C949-4853-8A37-48ABDC9549B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B8D58C-6DBC-4EA3-B527-D39B5E66876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327719-DC06-485B-82D6-975383FD18E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AA5F14-9185-4662-901A-04F92475949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63891D-317E-47E4-9363-7BB2BCD8B12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BFAEE9-1425-4A64-8571-A9A8395C1D2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373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737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373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73733" name="Rectangle 5"/>
          <p:cNvSpPr>
            <a:spLocks noGrp="1" noChangeArrowheads="1"/>
          </p:cNvSpPr>
          <p:nvPr>
            <p:ph type="ftr" sz="quarter" idx="3"/>
          </p:nvPr>
        </p:nvSpPr>
        <p:spPr/>
        <p:txBody>
          <a:bodyPr/>
          <a:lstStyle>
            <a:lvl1pPr>
              <a:defRPr/>
            </a:lvl1pPr>
          </a:lstStyle>
          <a:p>
            <a:endParaRPr lang="en-US"/>
          </a:p>
        </p:txBody>
      </p:sp>
      <p:sp>
        <p:nvSpPr>
          <p:cNvPr id="73734" name="Rectangle 6"/>
          <p:cNvSpPr>
            <a:spLocks noGrp="1" noChangeArrowheads="1"/>
          </p:cNvSpPr>
          <p:nvPr>
            <p:ph type="sldNum" sz="quarter" idx="4"/>
          </p:nvPr>
        </p:nvSpPr>
        <p:spPr/>
        <p:txBody>
          <a:bodyPr/>
          <a:lstStyle>
            <a:lvl1pPr>
              <a:defRPr/>
            </a:lvl1pPr>
          </a:lstStyle>
          <a:p>
            <a:fld id="{DC0CE600-EB48-4A84-BF9B-C3135432F229}" type="slidenum">
              <a:rPr lang="en-US"/>
              <a:pPr/>
              <a:t>‹#›</a:t>
            </a:fld>
            <a:endParaRPr lang="en-US"/>
          </a:p>
        </p:txBody>
      </p:sp>
      <p:sp>
        <p:nvSpPr>
          <p:cNvPr id="73735" name="Rectangle 7"/>
          <p:cNvSpPr>
            <a:spLocks noGrp="1" noChangeArrowheads="1"/>
          </p:cNvSpPr>
          <p:nvPr>
            <p:ph type="dt" sz="quarter" idx="2"/>
          </p:nvPr>
        </p:nvSpPr>
        <p:spPr/>
        <p:txBody>
          <a:bodyPr/>
          <a:lstStyle>
            <a:lvl1pPr>
              <a:defRPr/>
            </a:lvl1pPr>
          </a:lstStyle>
          <a:p>
            <a:endParaRPr lang="en-US"/>
          </a:p>
        </p:txBody>
      </p:sp>
    </p:spTree>
  </p:cSld>
  <p:clrMapOvr>
    <a:masterClrMapping/>
  </p:clrMapOvr>
  <p:transition spd="slow">
    <p:blinds/>
    <p:sndAc>
      <p:stSnd>
        <p:snd r:embed="rId1" name="whoosh.wav" builtIn="1"/>
      </p:stSnd>
    </p:sndAc>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3CFA99-172E-42A6-87FE-7070B0088F1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22084-0464-4159-8B65-7DCD2869A51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24B1FE-D697-47BB-956F-9548A7560C7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D1041B6-91B9-4015-8BA0-C6E573D9466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EF93CA-42C9-4BA9-A457-DF15E444D1E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AB7299-EEC4-4532-A2D4-2459407A156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DCB6B3-36BD-4311-8CFF-B11136D8424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EB8C5C-A23C-4BAA-8680-A9EF7135564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447CE5-B288-4E8E-8159-6254541916A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487D3A-99A5-422F-80A1-7F5EE0CD56DC}"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D28A8-AA3D-4DA5-8B98-D0FC012D782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C7AD0-C32B-4B04-BBC6-A3292FDF1B4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5C44B-8877-4271-9CF5-1FB61DA37DE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289501-8674-4BB9-8209-126F7C2D5305}"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3DA65C-F898-499D-B424-100C2D966D0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3B4F12-4729-44F4-B405-581E5DAF559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D20DB6-666F-496F-B297-20E56E37C91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64D50D-968B-4FD7-8C2E-68A511E4CDF7}"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BC509F-16D8-4D17-A05D-05C283B7626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263CCA-09DD-4D05-982E-2977A9BA646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A3B570-0468-41FA-824A-258A8AD22A8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0D2165-2DA7-4B25-BA11-A95EA8C79B7C}"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8D4DB3-95D1-4ED6-9CE9-2F05FDB604D8}"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endParaRPr kumimoji="1" lang="en-US" sz="2400">
              <a:latin typeface="Times New Roman" pitchFamily="18" charset="0"/>
            </a:endParaRPr>
          </a:p>
        </p:txBody>
      </p:sp>
      <p:sp>
        <p:nvSpPr>
          <p:cNvPr id="92163"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endParaRPr kumimoji="1" lang="en-US" sz="2400">
              <a:latin typeface="Times New Roman" pitchFamily="18" charset="0"/>
            </a:endParaRPr>
          </a:p>
        </p:txBody>
      </p:sp>
      <p:grpSp>
        <p:nvGrpSpPr>
          <p:cNvPr id="92164" name="Group 4"/>
          <p:cNvGrpSpPr>
            <a:grpSpLocks/>
          </p:cNvGrpSpPr>
          <p:nvPr/>
        </p:nvGrpSpPr>
        <p:grpSpPr bwMode="auto">
          <a:xfrm>
            <a:off x="76200" y="228600"/>
            <a:ext cx="2133600" cy="6651625"/>
            <a:chOff x="48" y="144"/>
            <a:chExt cx="1344" cy="4190"/>
          </a:xfrm>
        </p:grpSpPr>
        <p:sp>
          <p:nvSpPr>
            <p:cNvPr id="92165" name="Rectangle 5"/>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endParaRPr lang="en-US"/>
            </a:p>
          </p:txBody>
        </p:sp>
        <p:sp>
          <p:nvSpPr>
            <p:cNvPr id="92166" name="Rectangle 6"/>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endParaRPr lang="en-US"/>
            </a:p>
          </p:txBody>
        </p:sp>
        <p:sp>
          <p:nvSpPr>
            <p:cNvPr id="92167" name="Oval 7"/>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endParaRPr lang="en-US"/>
            </a:p>
          </p:txBody>
        </p:sp>
        <p:sp>
          <p:nvSpPr>
            <p:cNvPr id="92168" name="Oval 8"/>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endParaRPr lang="en-US"/>
            </a:p>
          </p:txBody>
        </p:sp>
        <p:sp>
          <p:nvSpPr>
            <p:cNvPr id="92169" name="Oval 9"/>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endParaRPr lang="en-US"/>
            </a:p>
          </p:txBody>
        </p:sp>
        <p:sp>
          <p:nvSpPr>
            <p:cNvPr id="92170" name="Oval 10"/>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endParaRPr lang="en-US"/>
            </a:p>
          </p:txBody>
        </p:sp>
        <p:sp>
          <p:nvSpPr>
            <p:cNvPr id="92171" name="Oval 11"/>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endParaRPr lang="en-US"/>
            </a:p>
          </p:txBody>
        </p:sp>
        <p:sp>
          <p:nvSpPr>
            <p:cNvPr id="92172" name="Oval 12"/>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endParaRPr lang="en-US"/>
            </a:p>
          </p:txBody>
        </p:sp>
        <p:sp>
          <p:nvSpPr>
            <p:cNvPr id="92173" name="Oval 13"/>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endParaRPr lang="en-US"/>
            </a:p>
          </p:txBody>
        </p:sp>
        <p:sp>
          <p:nvSpPr>
            <p:cNvPr id="92174" name="Oval 14"/>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endParaRPr lang="en-US"/>
            </a:p>
          </p:txBody>
        </p:sp>
        <p:sp>
          <p:nvSpPr>
            <p:cNvPr id="92175" name="Oval 15"/>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endParaRPr lang="en-US"/>
            </a:p>
          </p:txBody>
        </p:sp>
        <p:sp>
          <p:nvSpPr>
            <p:cNvPr id="92176" name="Oval 16"/>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endParaRPr lang="en-US"/>
            </a:p>
          </p:txBody>
        </p:sp>
        <p:sp>
          <p:nvSpPr>
            <p:cNvPr id="92177" name="Oval 17"/>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endParaRPr lang="en-US"/>
            </a:p>
          </p:txBody>
        </p:sp>
        <p:sp>
          <p:nvSpPr>
            <p:cNvPr id="92178" name="Oval 18"/>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endParaRPr lang="en-US"/>
            </a:p>
          </p:txBody>
        </p:sp>
        <p:sp>
          <p:nvSpPr>
            <p:cNvPr id="92179" name="Oval 19"/>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endParaRPr lang="en-US"/>
            </a:p>
          </p:txBody>
        </p:sp>
        <p:sp>
          <p:nvSpPr>
            <p:cNvPr id="92180" name="Oval 20"/>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endParaRPr lang="en-US"/>
            </a:p>
          </p:txBody>
        </p:sp>
        <p:sp>
          <p:nvSpPr>
            <p:cNvPr id="92181" name="Oval 21"/>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endParaRPr lang="en-US"/>
            </a:p>
          </p:txBody>
        </p:sp>
        <p:sp>
          <p:nvSpPr>
            <p:cNvPr id="92182" name="Oval 22"/>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endParaRPr lang="en-US"/>
            </a:p>
          </p:txBody>
        </p:sp>
        <p:sp>
          <p:nvSpPr>
            <p:cNvPr id="92183" name="Oval 23"/>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endParaRPr lang="en-US"/>
            </a:p>
          </p:txBody>
        </p:sp>
        <p:sp>
          <p:nvSpPr>
            <p:cNvPr id="92184" name="Oval 24"/>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endParaRPr lang="en-US"/>
            </a:p>
          </p:txBody>
        </p:sp>
        <p:sp>
          <p:nvSpPr>
            <p:cNvPr id="92185" name="Oval 25"/>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endParaRPr lang="en-US"/>
            </a:p>
          </p:txBody>
        </p:sp>
        <p:sp>
          <p:nvSpPr>
            <p:cNvPr id="92186" name="Oval 26"/>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endParaRPr lang="en-US"/>
            </a:p>
          </p:txBody>
        </p:sp>
        <p:sp>
          <p:nvSpPr>
            <p:cNvPr id="92187" name="Oval 27"/>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endParaRPr lang="en-US"/>
            </a:p>
          </p:txBody>
        </p:sp>
        <p:sp>
          <p:nvSpPr>
            <p:cNvPr id="92188" name="Oval 28"/>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endParaRPr lang="en-US"/>
            </a:p>
          </p:txBody>
        </p:sp>
        <p:sp>
          <p:nvSpPr>
            <p:cNvPr id="92189" name="Oval 29"/>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endParaRPr lang="en-US"/>
            </a:p>
          </p:txBody>
        </p:sp>
        <p:sp>
          <p:nvSpPr>
            <p:cNvPr id="92190" name="Oval 30"/>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endParaRPr lang="en-US"/>
            </a:p>
          </p:txBody>
        </p:sp>
        <p:sp>
          <p:nvSpPr>
            <p:cNvPr id="92191" name="Oval 31"/>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endParaRPr lang="en-US"/>
            </a:p>
          </p:txBody>
        </p:sp>
        <p:sp>
          <p:nvSpPr>
            <p:cNvPr id="92192" name="Oval 32"/>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endParaRPr lang="en-US"/>
            </a:p>
          </p:txBody>
        </p:sp>
        <p:sp>
          <p:nvSpPr>
            <p:cNvPr id="92193" name="Oval 33"/>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endParaRPr lang="en-US"/>
            </a:p>
          </p:txBody>
        </p:sp>
        <p:sp>
          <p:nvSpPr>
            <p:cNvPr id="92194" name="Oval 34"/>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endParaRPr lang="en-US"/>
            </a:p>
          </p:txBody>
        </p:sp>
        <p:sp>
          <p:nvSpPr>
            <p:cNvPr id="92195" name="Oval 35"/>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endParaRPr lang="en-US"/>
            </a:p>
          </p:txBody>
        </p:sp>
        <p:sp>
          <p:nvSpPr>
            <p:cNvPr id="92196" name="Oval 36"/>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endParaRPr lang="en-US"/>
            </a:p>
          </p:txBody>
        </p:sp>
        <p:sp>
          <p:nvSpPr>
            <p:cNvPr id="92197" name="Oval 37"/>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endParaRPr lang="en-US"/>
            </a:p>
          </p:txBody>
        </p:sp>
        <p:sp>
          <p:nvSpPr>
            <p:cNvPr id="92198" name="Oval 38"/>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endParaRPr lang="en-US"/>
            </a:p>
          </p:txBody>
        </p:sp>
        <p:sp>
          <p:nvSpPr>
            <p:cNvPr id="92199" name="Oval 39"/>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endParaRPr lang="en-US"/>
            </a:p>
          </p:txBody>
        </p:sp>
        <p:sp>
          <p:nvSpPr>
            <p:cNvPr id="92200" name="Oval 40"/>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endParaRPr lang="en-US"/>
            </a:p>
          </p:txBody>
        </p:sp>
        <p:sp>
          <p:nvSpPr>
            <p:cNvPr id="92201" name="Oval 41"/>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endParaRPr lang="en-US"/>
            </a:p>
          </p:txBody>
        </p:sp>
        <p:sp>
          <p:nvSpPr>
            <p:cNvPr id="92202" name="Oval 42"/>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endParaRPr lang="en-US"/>
            </a:p>
          </p:txBody>
        </p:sp>
        <p:sp>
          <p:nvSpPr>
            <p:cNvPr id="92203" name="Oval 43"/>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endParaRPr lang="en-US"/>
            </a:p>
          </p:txBody>
        </p:sp>
        <p:sp>
          <p:nvSpPr>
            <p:cNvPr id="92204" name="Oval 44"/>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endParaRPr lang="en-US"/>
            </a:p>
          </p:txBody>
        </p:sp>
        <p:sp>
          <p:nvSpPr>
            <p:cNvPr id="92205" name="Oval 45"/>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endParaRPr lang="en-US"/>
            </a:p>
          </p:txBody>
        </p:sp>
        <p:sp>
          <p:nvSpPr>
            <p:cNvPr id="92206" name="Oval 46"/>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endParaRPr lang="en-US"/>
            </a:p>
          </p:txBody>
        </p:sp>
        <p:sp>
          <p:nvSpPr>
            <p:cNvPr id="92207" name="Oval 47"/>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endParaRPr lang="en-US"/>
            </a:p>
          </p:txBody>
        </p:sp>
        <p:sp>
          <p:nvSpPr>
            <p:cNvPr id="92208" name="Oval 48"/>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endParaRPr lang="en-US"/>
            </a:p>
          </p:txBody>
        </p:sp>
        <p:sp>
          <p:nvSpPr>
            <p:cNvPr id="92209" name="Oval 49"/>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endParaRPr lang="en-US"/>
            </a:p>
          </p:txBody>
        </p:sp>
        <p:sp>
          <p:nvSpPr>
            <p:cNvPr id="92210" name="Oval 50"/>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endParaRPr lang="en-US"/>
            </a:p>
          </p:txBody>
        </p:sp>
        <p:grpSp>
          <p:nvGrpSpPr>
            <p:cNvPr id="92211" name="Group 51"/>
            <p:cNvGrpSpPr>
              <a:grpSpLocks/>
            </p:cNvGrpSpPr>
            <p:nvPr/>
          </p:nvGrpSpPr>
          <p:grpSpPr bwMode="auto">
            <a:xfrm>
              <a:off x="95" y="145"/>
              <a:ext cx="1008" cy="1007"/>
              <a:chOff x="95" y="145"/>
              <a:chExt cx="1008" cy="1007"/>
            </a:xfrm>
          </p:grpSpPr>
          <p:sp>
            <p:nvSpPr>
              <p:cNvPr id="92212" name="Oval 52"/>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endParaRPr lang="en-US"/>
              </a:p>
            </p:txBody>
          </p:sp>
          <p:sp>
            <p:nvSpPr>
              <p:cNvPr id="92213" name="Oval 53"/>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endParaRPr lang="en-US"/>
              </a:p>
            </p:txBody>
          </p:sp>
          <p:sp>
            <p:nvSpPr>
              <p:cNvPr id="92214" name="Oval 54"/>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endParaRPr lang="en-US"/>
              </a:p>
            </p:txBody>
          </p:sp>
          <p:sp>
            <p:nvSpPr>
              <p:cNvPr id="92215" name="Oval 55"/>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endParaRPr lang="en-US"/>
              </a:p>
            </p:txBody>
          </p:sp>
          <p:sp>
            <p:nvSpPr>
              <p:cNvPr id="92216" name="Oval 56"/>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endParaRPr lang="en-US"/>
              </a:p>
            </p:txBody>
          </p:sp>
          <p:sp>
            <p:nvSpPr>
              <p:cNvPr id="92217" name="Oval 57"/>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endParaRPr lang="en-US"/>
              </a:p>
            </p:txBody>
          </p:sp>
          <p:sp>
            <p:nvSpPr>
              <p:cNvPr id="92218" name="Oval 58"/>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endParaRPr lang="en-US"/>
              </a:p>
            </p:txBody>
          </p:sp>
          <p:sp>
            <p:nvSpPr>
              <p:cNvPr id="92219" name="Oval 59"/>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endParaRPr lang="en-US"/>
              </a:p>
            </p:txBody>
          </p:sp>
          <p:sp>
            <p:nvSpPr>
              <p:cNvPr id="92220" name="Oval 60"/>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endParaRPr lang="en-US"/>
              </a:p>
            </p:txBody>
          </p:sp>
          <p:sp>
            <p:nvSpPr>
              <p:cNvPr id="92221" name="Oval 61"/>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endParaRPr lang="en-US"/>
              </a:p>
            </p:txBody>
          </p:sp>
          <p:sp>
            <p:nvSpPr>
              <p:cNvPr id="92222" name="Oval 62"/>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endParaRPr lang="en-US"/>
              </a:p>
            </p:txBody>
          </p:sp>
          <p:sp>
            <p:nvSpPr>
              <p:cNvPr id="92223" name="Oval 63"/>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endParaRPr lang="en-US"/>
              </a:p>
            </p:txBody>
          </p:sp>
          <p:sp>
            <p:nvSpPr>
              <p:cNvPr id="92224" name="Oval 64"/>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endParaRPr lang="en-US"/>
              </a:p>
            </p:txBody>
          </p:sp>
          <p:sp>
            <p:nvSpPr>
              <p:cNvPr id="92225" name="Oval 65"/>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endParaRPr lang="en-US"/>
              </a:p>
            </p:txBody>
          </p:sp>
          <p:sp>
            <p:nvSpPr>
              <p:cNvPr id="92226" name="Oval 66"/>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endParaRPr lang="en-US"/>
              </a:p>
            </p:txBody>
          </p:sp>
          <p:sp>
            <p:nvSpPr>
              <p:cNvPr id="92227" name="Oval 67"/>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endParaRPr lang="en-US"/>
              </a:p>
            </p:txBody>
          </p:sp>
          <p:sp>
            <p:nvSpPr>
              <p:cNvPr id="92228" name="Oval 68"/>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endParaRPr lang="en-US"/>
              </a:p>
            </p:txBody>
          </p:sp>
        </p:grpSp>
        <p:sp>
          <p:nvSpPr>
            <p:cNvPr id="92229" name="Rectangle 69"/>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endParaRPr lang="en-US"/>
            </a:p>
          </p:txBody>
        </p:sp>
        <p:sp>
          <p:nvSpPr>
            <p:cNvPr id="92230" name="Rectangle 70"/>
            <p:cNvSpPr>
              <a:spLocks noChangeArrowheads="1"/>
            </p:cNvSpPr>
            <p:nvPr/>
          </p:nvSpPr>
          <p:spPr bwMode="auto">
            <a:xfrm>
              <a:off x="48" y="240"/>
              <a:ext cx="240" cy="4086"/>
            </a:xfrm>
            <a:prstGeom prst="rect">
              <a:avLst/>
            </a:prstGeom>
            <a:solidFill>
              <a:schemeClr val="bg1"/>
            </a:solidFill>
            <a:ln w="9525">
              <a:noFill/>
              <a:miter lim="800000"/>
              <a:headEnd/>
              <a:tailEnd/>
            </a:ln>
            <a:effectLst/>
          </p:spPr>
          <p:txBody>
            <a:bodyPr/>
            <a:lstStyle/>
            <a:p>
              <a:endParaRPr lang="en-US"/>
            </a:p>
          </p:txBody>
        </p:sp>
        <p:sp>
          <p:nvSpPr>
            <p:cNvPr id="92231" name="Rectangle 71"/>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endParaRPr lang="en-US"/>
            </a:p>
          </p:txBody>
        </p:sp>
        <p:sp>
          <p:nvSpPr>
            <p:cNvPr id="92232" name="Rectangle 72"/>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endParaRPr lang="en-US"/>
            </a:p>
          </p:txBody>
        </p:sp>
        <p:sp>
          <p:nvSpPr>
            <p:cNvPr id="92233" name="Rectangle 73"/>
            <p:cNvSpPr>
              <a:spLocks noChangeArrowheads="1"/>
            </p:cNvSpPr>
            <p:nvPr/>
          </p:nvSpPr>
          <p:spPr bwMode="auto">
            <a:xfrm>
              <a:off x="960" y="192"/>
              <a:ext cx="240" cy="4142"/>
            </a:xfrm>
            <a:prstGeom prst="rect">
              <a:avLst/>
            </a:prstGeom>
            <a:solidFill>
              <a:schemeClr val="bg1"/>
            </a:solidFill>
            <a:ln w="9525">
              <a:noFill/>
              <a:miter lim="800000"/>
              <a:headEnd/>
              <a:tailEnd/>
            </a:ln>
            <a:effectLst/>
          </p:spPr>
          <p:txBody>
            <a:bodyPr/>
            <a:lstStyle/>
            <a:p>
              <a:endParaRPr lang="en-US"/>
            </a:p>
          </p:txBody>
        </p:sp>
        <p:sp>
          <p:nvSpPr>
            <p:cNvPr id="92234" name="Rectangle 74"/>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endParaRPr lang="en-US"/>
            </a:p>
          </p:txBody>
        </p:sp>
        <p:sp>
          <p:nvSpPr>
            <p:cNvPr id="92235" name="Oval 75"/>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endParaRPr lang="en-US"/>
            </a:p>
          </p:txBody>
        </p:sp>
      </p:grpSp>
      <p:sp>
        <p:nvSpPr>
          <p:cNvPr id="92236" name="Rectangle 76"/>
          <p:cNvSpPr>
            <a:spLocks noGrp="1" noChangeArrowheads="1"/>
          </p:cNvSpPr>
          <p:nvPr>
            <p:ph type="ctrTitle" sz="quarter"/>
          </p:nvPr>
        </p:nvSpPr>
        <p:spPr>
          <a:xfrm>
            <a:off x="1066800" y="381000"/>
            <a:ext cx="7772400" cy="1143000"/>
          </a:xfrm>
        </p:spPr>
        <p:txBody>
          <a:bodyPr/>
          <a:lstStyle>
            <a:lvl1pPr algn="ctr">
              <a:defRPr/>
            </a:lvl1pPr>
          </a:lstStyle>
          <a:p>
            <a:r>
              <a:rPr lang="en-US"/>
              <a:t>Click to edit Master title style</a:t>
            </a:r>
          </a:p>
        </p:txBody>
      </p:sp>
      <p:sp>
        <p:nvSpPr>
          <p:cNvPr id="92237" name="Rectangle 77"/>
          <p:cNvSpPr>
            <a:spLocks noGrp="1" noChangeArrowheads="1"/>
          </p:cNvSpPr>
          <p:nvPr>
            <p:ph type="subTitle" sz="quarter" idx="1"/>
          </p:nvPr>
        </p:nvSpPr>
        <p:spPr>
          <a:xfrm>
            <a:off x="2562225" y="2286000"/>
            <a:ext cx="5819775" cy="1752600"/>
          </a:xfrm>
        </p:spPr>
        <p:txBody>
          <a:bodyPr/>
          <a:lstStyle>
            <a:lvl1pPr marL="0" indent="0">
              <a:buFont typeface="Wingdings" pitchFamily="2" charset="2"/>
              <a:buNone/>
              <a:defRPr/>
            </a:lvl1pPr>
          </a:lstStyle>
          <a:p>
            <a:r>
              <a:rPr lang="en-US"/>
              <a:t>Click to edit Master subtitle style</a:t>
            </a:r>
          </a:p>
        </p:txBody>
      </p:sp>
      <p:sp>
        <p:nvSpPr>
          <p:cNvPr id="92238" name="Rectangle 78"/>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endParaRPr kumimoji="1" lang="en-US" sz="2400">
              <a:latin typeface="Times New Roman" pitchFamily="18" charset="0"/>
            </a:endParaRPr>
          </a:p>
        </p:txBody>
      </p:sp>
      <p:sp>
        <p:nvSpPr>
          <p:cNvPr id="92239" name="Rectangle 79"/>
          <p:cNvSpPr>
            <a:spLocks noGrp="1" noChangeArrowheads="1"/>
          </p:cNvSpPr>
          <p:nvPr>
            <p:ph type="dt" sz="quarter" idx="2"/>
          </p:nvPr>
        </p:nvSpPr>
        <p:spPr/>
        <p:txBody>
          <a:bodyPr/>
          <a:lstStyle>
            <a:lvl1pPr>
              <a:defRPr/>
            </a:lvl1pPr>
          </a:lstStyle>
          <a:p>
            <a:endParaRPr lang="en-US"/>
          </a:p>
        </p:txBody>
      </p:sp>
      <p:sp>
        <p:nvSpPr>
          <p:cNvPr id="92240" name="Rectangle 80"/>
          <p:cNvSpPr>
            <a:spLocks noGrp="1" noChangeArrowheads="1"/>
          </p:cNvSpPr>
          <p:nvPr>
            <p:ph type="ftr" sz="quarter" idx="3"/>
          </p:nvPr>
        </p:nvSpPr>
        <p:spPr/>
        <p:txBody>
          <a:bodyPr/>
          <a:lstStyle>
            <a:lvl1pPr>
              <a:defRPr/>
            </a:lvl1pPr>
          </a:lstStyle>
          <a:p>
            <a:endParaRPr lang="en-US"/>
          </a:p>
        </p:txBody>
      </p:sp>
      <p:sp>
        <p:nvSpPr>
          <p:cNvPr id="92241" name="Rectangle 81"/>
          <p:cNvSpPr>
            <a:spLocks noGrp="1" noChangeArrowheads="1"/>
          </p:cNvSpPr>
          <p:nvPr>
            <p:ph type="sldNum" sz="quarter" idx="4"/>
          </p:nvPr>
        </p:nvSpPr>
        <p:spPr/>
        <p:txBody>
          <a:bodyPr/>
          <a:lstStyle>
            <a:lvl1pPr>
              <a:defRPr/>
            </a:lvl1pPr>
          </a:lstStyle>
          <a:p>
            <a:fld id="{AB2A946D-ED3B-4C18-9D76-761F827F217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711104-326F-4C9B-B417-07C878CD6C0E}"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6B4147-F787-482F-AA7D-B7CC6A7354F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351407-EA29-4234-98F8-AE6778BD125F}"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8213" y="22860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2913" y="2286000"/>
            <a:ext cx="3163887"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5D79B1-9B37-466E-9430-4CD84B444CC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99EC86-500C-4E32-8CAA-9937B100FCC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93943B-1E4F-4664-AA3F-AE80B6AA8BD1}"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5120DFB-D436-4D55-A81E-A9BD08F7587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FA8F6C-4327-48CD-B934-34A83EDC254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535E6D-92B8-4D48-9AEC-D7F452EAB089}"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8ADCFE-8CE2-44BC-B787-FCDB0B5B8E2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790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381000"/>
            <a:ext cx="5219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4B1D76-7CC0-4352-872F-5AE519C7DFD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7522" name="Group 2"/>
          <p:cNvGrpSpPr>
            <a:grpSpLocks/>
          </p:cNvGrpSpPr>
          <p:nvPr/>
        </p:nvGrpSpPr>
        <p:grpSpPr bwMode="auto">
          <a:xfrm>
            <a:off x="0" y="0"/>
            <a:ext cx="9142413" cy="6856413"/>
            <a:chOff x="0" y="0"/>
            <a:chExt cx="5759" cy="4319"/>
          </a:xfrm>
        </p:grpSpPr>
        <p:sp>
          <p:nvSpPr>
            <p:cNvPr id="107523"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n-US"/>
            </a:p>
          </p:txBody>
        </p:sp>
        <p:grpSp>
          <p:nvGrpSpPr>
            <p:cNvPr id="107524" name="Group 4"/>
            <p:cNvGrpSpPr>
              <a:grpSpLocks/>
            </p:cNvGrpSpPr>
            <p:nvPr userDrawn="1"/>
          </p:nvGrpSpPr>
          <p:grpSpPr bwMode="auto">
            <a:xfrm>
              <a:off x="0" y="0"/>
              <a:ext cx="5759" cy="4319"/>
              <a:chOff x="0" y="0"/>
              <a:chExt cx="5759" cy="4319"/>
            </a:xfrm>
          </p:grpSpPr>
          <p:sp>
            <p:nvSpPr>
              <p:cNvPr id="107525"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7526"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7527"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7528"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7529"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7530"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7531"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7532"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107533"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107534"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7535"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36"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37"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38"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39"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40"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41"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42"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7543"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7544"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7545"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7546"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7547"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7548"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7549"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grpSp>
            <p:nvGrpSpPr>
              <p:cNvPr id="107550" name="Group 30"/>
              <p:cNvGrpSpPr>
                <a:grpSpLocks/>
              </p:cNvGrpSpPr>
              <p:nvPr/>
            </p:nvGrpSpPr>
            <p:grpSpPr bwMode="auto">
              <a:xfrm>
                <a:off x="0" y="0"/>
                <a:ext cx="5758" cy="1045"/>
                <a:chOff x="0" y="0"/>
                <a:chExt cx="5758" cy="1045"/>
              </a:xfrm>
            </p:grpSpPr>
            <p:sp>
              <p:nvSpPr>
                <p:cNvPr id="107551"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2"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3"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4"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5"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6"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7"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8"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59"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0"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1"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2"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3"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4"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7565"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grpSp>
          <p:grpSp>
            <p:nvGrpSpPr>
              <p:cNvPr id="107566" name="Group 46"/>
              <p:cNvGrpSpPr>
                <a:grpSpLocks/>
              </p:cNvGrpSpPr>
              <p:nvPr/>
            </p:nvGrpSpPr>
            <p:grpSpPr bwMode="auto">
              <a:xfrm>
                <a:off x="0" y="558"/>
                <a:ext cx="5758" cy="487"/>
                <a:chOff x="0" y="558"/>
                <a:chExt cx="5758" cy="487"/>
              </a:xfrm>
            </p:grpSpPr>
            <p:sp>
              <p:nvSpPr>
                <p:cNvPr id="107567"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n-US"/>
                </a:p>
              </p:txBody>
            </p:sp>
            <p:sp>
              <p:nvSpPr>
                <p:cNvPr id="107568"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n-US"/>
                </a:p>
              </p:txBody>
            </p:sp>
          </p:grpSp>
          <p:grpSp>
            <p:nvGrpSpPr>
              <p:cNvPr id="107569" name="Group 49"/>
              <p:cNvGrpSpPr>
                <a:grpSpLocks/>
              </p:cNvGrpSpPr>
              <p:nvPr/>
            </p:nvGrpSpPr>
            <p:grpSpPr bwMode="auto">
              <a:xfrm>
                <a:off x="264" y="1039"/>
                <a:ext cx="5200" cy="3280"/>
                <a:chOff x="264" y="1039"/>
                <a:chExt cx="5200" cy="3280"/>
              </a:xfrm>
            </p:grpSpPr>
            <p:sp>
              <p:nvSpPr>
                <p:cNvPr id="107570"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1"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2"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3"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4"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5"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6"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7"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78"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grpSp>
          <p:sp>
            <p:nvSpPr>
              <p:cNvPr id="107579"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80"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n-US"/>
              </a:p>
            </p:txBody>
          </p:sp>
          <p:sp>
            <p:nvSpPr>
              <p:cNvPr id="107581"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n-US"/>
              </a:p>
            </p:txBody>
          </p:sp>
          <p:sp>
            <p:nvSpPr>
              <p:cNvPr id="107582"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n-US"/>
              </a:p>
            </p:txBody>
          </p:sp>
          <p:sp>
            <p:nvSpPr>
              <p:cNvPr id="107583"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7584"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n-US"/>
              </a:p>
            </p:txBody>
          </p:sp>
          <p:sp>
            <p:nvSpPr>
              <p:cNvPr id="107585"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n-US"/>
              </a:p>
            </p:txBody>
          </p:sp>
          <p:sp>
            <p:nvSpPr>
              <p:cNvPr id="107586"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n-US"/>
              </a:p>
            </p:txBody>
          </p:sp>
        </p:grpSp>
      </p:grpSp>
      <p:sp>
        <p:nvSpPr>
          <p:cNvPr id="107587"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107588"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7589" name="Rectangle 69"/>
          <p:cNvSpPr>
            <a:spLocks noGrp="1" noChangeArrowheads="1"/>
          </p:cNvSpPr>
          <p:nvPr>
            <p:ph type="dt" sz="quarter" idx="2"/>
          </p:nvPr>
        </p:nvSpPr>
        <p:spPr/>
        <p:txBody>
          <a:bodyPr/>
          <a:lstStyle>
            <a:lvl1pPr>
              <a:defRPr/>
            </a:lvl1pPr>
          </a:lstStyle>
          <a:p>
            <a:endParaRPr lang="en-US"/>
          </a:p>
        </p:txBody>
      </p:sp>
      <p:sp>
        <p:nvSpPr>
          <p:cNvPr id="107590" name="Rectangle 70"/>
          <p:cNvSpPr>
            <a:spLocks noGrp="1" noChangeArrowheads="1"/>
          </p:cNvSpPr>
          <p:nvPr>
            <p:ph type="ftr" sz="quarter" idx="3"/>
          </p:nvPr>
        </p:nvSpPr>
        <p:spPr/>
        <p:txBody>
          <a:bodyPr/>
          <a:lstStyle>
            <a:lvl1pPr>
              <a:defRPr/>
            </a:lvl1pPr>
          </a:lstStyle>
          <a:p>
            <a:endParaRPr lang="en-US"/>
          </a:p>
        </p:txBody>
      </p:sp>
      <p:sp>
        <p:nvSpPr>
          <p:cNvPr id="107591" name="Rectangle 71"/>
          <p:cNvSpPr>
            <a:spLocks noGrp="1" noChangeArrowheads="1"/>
          </p:cNvSpPr>
          <p:nvPr>
            <p:ph type="sldNum" sz="quarter" idx="4"/>
          </p:nvPr>
        </p:nvSpPr>
        <p:spPr/>
        <p:txBody>
          <a:bodyPr/>
          <a:lstStyle>
            <a:lvl1pPr>
              <a:defRPr/>
            </a:lvl1pPr>
          </a:lstStyle>
          <a:p>
            <a:fld id="{EF25B471-8E18-4BD1-B0F8-4D930F18D7A0}"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F4CBBF-43D3-4F9B-BF3B-C0967FA8D2F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905CB4-C547-402E-9463-D6BFF0E5241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CF8D3A-2EAE-4391-B4C6-2B31DDA70E82}"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680601-95B7-467C-B901-DBCEAA1C1D8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3CC31F-A8ED-4594-8470-A400B7413FD6}"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DED9999-44BB-4104-9D7D-51AF37441093}"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7C6F0E-04EA-4A2D-AB9B-4727801EAD2A}"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AF54A0-D739-4FC6-B1D9-791BB7D6D1A4}"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574038-BA0F-4A62-A57F-E889DA073B7B}"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4C75AD-B285-4DD4-BFBC-65FA739B7A3D}" type="slidenum">
              <a:rPr lang="en-US"/>
              <a:pPr/>
              <a:t>‹#›</a:t>
            </a:fld>
            <a:endParaRPr lang="en-US"/>
          </a:p>
        </p:txBody>
      </p:sp>
    </p:spTree>
  </p:cSld>
  <p:clrMapOvr>
    <a:masterClrMapping/>
  </p:clrMapOvr>
  <p:transition spd="slow">
    <p:blinds/>
    <p:sndAc>
      <p:stSnd>
        <p:snd r:embed="rId1" name="whoosh.wav" builtIn="1"/>
      </p:stSnd>
    </p:sndAc>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DA98D2-AB38-4003-A32C-92D9998AD7AB}" type="slidenum">
              <a:rPr lang="en-US"/>
              <a:pPr/>
              <a:t>‹#›</a:t>
            </a:fld>
            <a:endParaRPr lang="en-US"/>
          </a:p>
        </p:txBody>
      </p:sp>
    </p:spTree>
  </p:cSld>
  <p:clrMapOvr>
    <a:masterClrMapping/>
  </p:clrMapOvr>
  <p:transition spd="slow">
    <p:blinds/>
    <p:sndAc>
      <p:stSnd>
        <p:snd r:embed="rId1" name="whoosh.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audio" Target="../media/audio1.wav"/><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audio" Target="../media/audio1.wav"/><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audio" Target="../media/audio1.wav"/><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audio" Target="../media/audio1.wav"/><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2.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audio" Target="../media/audio1.wav"/><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image" Target="../media/image3.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audio" Target="../media/audio1.wav"/><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audio" Target="../media/audio1.wav"/><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audio" Target="../media/audio1.wav"/><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audio" Target="../media/audio1.wav"/><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audio" Target="../media/audio1.wav"/><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audio" Target="../media/audio1.wav"/><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audio" Target="../media/audio1.wav"/><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audio" Target="../media/audio1.wav"/><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9144000" cy="6858000"/>
            <a:chOff x="0" y="0"/>
            <a:chExt cx="5760" cy="4320"/>
          </a:xfrm>
        </p:grpSpPr>
        <p:sp>
          <p:nvSpPr>
            <p:cNvPr id="2867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867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8677"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8678" name="Group 6"/>
          <p:cNvGrpSpPr>
            <a:grpSpLocks/>
          </p:cNvGrpSpPr>
          <p:nvPr/>
        </p:nvGrpSpPr>
        <p:grpSpPr bwMode="auto">
          <a:xfrm>
            <a:off x="0" y="6019800"/>
            <a:ext cx="7848600" cy="857250"/>
            <a:chOff x="0" y="3792"/>
            <a:chExt cx="4944" cy="540"/>
          </a:xfrm>
        </p:grpSpPr>
        <p:sp>
          <p:nvSpPr>
            <p:cNvPr id="2867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8680" name="Group 8"/>
            <p:cNvGrpSpPr>
              <a:grpSpLocks/>
            </p:cNvGrpSpPr>
            <p:nvPr userDrawn="1"/>
          </p:nvGrpSpPr>
          <p:grpSpPr bwMode="auto">
            <a:xfrm>
              <a:off x="2486" y="3792"/>
              <a:ext cx="2458" cy="540"/>
              <a:chOff x="2486" y="3792"/>
              <a:chExt cx="2458" cy="540"/>
            </a:xfrm>
          </p:grpSpPr>
          <p:sp>
            <p:nvSpPr>
              <p:cNvPr id="28681"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2868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868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868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868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868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8687" name="Group 15"/>
          <p:cNvGrpSpPr>
            <a:grpSpLocks/>
          </p:cNvGrpSpPr>
          <p:nvPr/>
        </p:nvGrpSpPr>
        <p:grpSpPr bwMode="auto">
          <a:xfrm>
            <a:off x="627063" y="6021388"/>
            <a:ext cx="5684837" cy="849312"/>
            <a:chOff x="395" y="3793"/>
            <a:chExt cx="3581" cy="535"/>
          </a:xfrm>
        </p:grpSpPr>
        <p:sp>
          <p:nvSpPr>
            <p:cNvPr id="28688"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8689"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8690"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8691"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8692"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8693"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869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9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9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2869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2869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AAF1E77A-E94F-47C4-926B-0EDE90E6D66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spd="slow">
    <p:blinds/>
    <p:sndAc>
      <p:stSnd>
        <p:snd r:embed="rId13" name="whoosh.wav" builtIn="1"/>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42" name="Group 2"/>
          <p:cNvGrpSpPr>
            <a:grpSpLocks/>
          </p:cNvGrpSpPr>
          <p:nvPr/>
        </p:nvGrpSpPr>
        <p:grpSpPr bwMode="auto">
          <a:xfrm>
            <a:off x="0" y="0"/>
            <a:ext cx="7620000" cy="6858000"/>
            <a:chOff x="0" y="0"/>
            <a:chExt cx="4800" cy="4320"/>
          </a:xfrm>
        </p:grpSpPr>
        <p:grpSp>
          <p:nvGrpSpPr>
            <p:cNvPr id="112643" name="Group 3"/>
            <p:cNvGrpSpPr>
              <a:grpSpLocks/>
            </p:cNvGrpSpPr>
            <p:nvPr userDrawn="1"/>
          </p:nvGrpSpPr>
          <p:grpSpPr bwMode="auto">
            <a:xfrm>
              <a:off x="0" y="0"/>
              <a:ext cx="2016" cy="4320"/>
              <a:chOff x="0" y="0"/>
              <a:chExt cx="2016" cy="4320"/>
            </a:xfrm>
          </p:grpSpPr>
          <p:sp>
            <p:nvSpPr>
              <p:cNvPr id="11264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11264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112646" name="Group 6"/>
            <p:cNvGrpSpPr>
              <a:grpSpLocks/>
            </p:cNvGrpSpPr>
            <p:nvPr/>
          </p:nvGrpSpPr>
          <p:grpSpPr bwMode="auto">
            <a:xfrm>
              <a:off x="144" y="1248"/>
              <a:ext cx="4656" cy="201"/>
              <a:chOff x="144" y="1248"/>
              <a:chExt cx="4656" cy="201"/>
            </a:xfrm>
          </p:grpSpPr>
          <p:sp>
            <p:nvSpPr>
              <p:cNvPr id="11264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11264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11264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5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5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n-US"/>
          </a:p>
        </p:txBody>
      </p:sp>
      <p:sp>
        <p:nvSpPr>
          <p:cNvPr id="11265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1265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C035FB4E-3241-473B-913A-DF5F5AFE9F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spd="slow">
    <p:blinds/>
    <p:sndAc>
      <p:stSnd>
        <p:snd r:embed="rId13" name="whoosh.wav" builtIn="1"/>
      </p:stSnd>
    </p:sndAc>
  </p:transition>
  <p:timing>
    <p:tnLst>
      <p:par>
        <p:cTn id="1" dur="indefinite" restart="never" nodeType="tmRoot"/>
      </p:par>
    </p:tn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sz="2400">
              <a:latin typeface="Times New Roman" pitchFamily="18" charset="0"/>
            </a:endParaRPr>
          </a:p>
        </p:txBody>
      </p:sp>
      <p:sp>
        <p:nvSpPr>
          <p:cNvPr id="114691"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endParaRPr kumimoji="1" lang="en-US" sz="2400">
              <a:latin typeface="Times New Roman" pitchFamily="18" charset="0"/>
            </a:endParaRPr>
          </a:p>
        </p:txBody>
      </p:sp>
      <p:sp>
        <p:nvSpPr>
          <p:cNvPr id="114692"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endParaRPr kumimoji="1" lang="en-US" sz="2400">
              <a:latin typeface="Times New Roman" pitchFamily="18" charset="0"/>
            </a:endParaRPr>
          </a:p>
        </p:txBody>
      </p:sp>
      <p:sp>
        <p:nvSpPr>
          <p:cNvPr id="114693"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sz="2400">
              <a:latin typeface="Times New Roman" pitchFamily="18" charset="0"/>
            </a:endParaRPr>
          </a:p>
        </p:txBody>
      </p:sp>
      <p:sp>
        <p:nvSpPr>
          <p:cNvPr id="114694"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14695"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6"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j-lt"/>
              </a:defRPr>
            </a:lvl1pPr>
          </a:lstStyle>
          <a:p>
            <a:endParaRPr lang="en-US"/>
          </a:p>
        </p:txBody>
      </p:sp>
      <p:sp>
        <p:nvSpPr>
          <p:cNvPr id="114697"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j-lt"/>
              </a:defRPr>
            </a:lvl1pPr>
          </a:lstStyle>
          <a:p>
            <a:endParaRPr lang="en-US"/>
          </a:p>
        </p:txBody>
      </p:sp>
      <p:sp>
        <p:nvSpPr>
          <p:cNvPr id="114698"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j-lt"/>
              </a:defRPr>
            </a:lvl1pPr>
          </a:lstStyle>
          <a:p>
            <a:fld id="{4BCEC153-4906-415B-8FAB-6FFDE506015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3"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spd="slow">
    <p:blinds/>
    <p:sndAc>
      <p:stSnd>
        <p:snd r:embed="rId13" name="whoosh.wav" builtIn="1"/>
      </p:stSnd>
    </p:sndAc>
  </p:transition>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lr>
          <a:schemeClr val="accent2"/>
        </a:buClr>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116738" name="AutoShape 2"/>
          <p:cNvSpPr>
            <a:spLocks noChangeArrowheads="1"/>
          </p:cNvSpPr>
          <p:nvPr/>
        </p:nvSpPr>
        <p:spPr bwMode="blackWhite">
          <a:xfrm>
            <a:off x="1600200" y="-2209800"/>
            <a:ext cx="9144000" cy="9067800"/>
          </a:xfrm>
          <a:prstGeom prst="diamond">
            <a:avLst/>
          </a:prstGeom>
          <a:gradFill rotWithShape="0">
            <a:gsLst>
              <a:gs pos="0">
                <a:schemeClr val="bg1"/>
              </a:gs>
              <a:gs pos="100000">
                <a:schemeClr val="accent2"/>
              </a:gs>
            </a:gsLst>
            <a:lin ang="5400000" scaled="1"/>
          </a:gradFill>
          <a:ln w="9525">
            <a:noFill/>
            <a:miter lim="800000"/>
            <a:headEnd/>
            <a:tailEnd/>
          </a:ln>
        </p:spPr>
        <p:txBody>
          <a:bodyPr wrap="none" anchor="ctr"/>
          <a:lstStyle/>
          <a:p>
            <a:pPr algn="ctr">
              <a:spcBef>
                <a:spcPct val="20000"/>
              </a:spcBef>
              <a:buFontTx/>
              <a:buChar char="•"/>
            </a:pPr>
            <a:endParaRPr kumimoji="1" lang="en-US" sz="3000"/>
          </a:p>
        </p:txBody>
      </p:sp>
      <p:sp>
        <p:nvSpPr>
          <p:cNvPr id="116739" name="Rectangle 3"/>
          <p:cNvSpPr>
            <a:spLocks noChangeArrowheads="1"/>
          </p:cNvSpPr>
          <p:nvPr/>
        </p:nvSpPr>
        <p:spPr bwMode="auto">
          <a:xfrm>
            <a:off x="0" y="0"/>
            <a:ext cx="381000" cy="6858000"/>
          </a:xfrm>
          <a:prstGeom prst="rect">
            <a:avLst/>
          </a:prstGeom>
          <a:solidFill>
            <a:schemeClr val="accent1"/>
          </a:solidFill>
          <a:ln w="9525">
            <a:noFill/>
            <a:miter lim="800000"/>
            <a:headEnd/>
            <a:tailEnd/>
          </a:ln>
        </p:spPr>
        <p:txBody>
          <a:bodyPr wrap="none" anchor="ctr"/>
          <a:lstStyle/>
          <a:p>
            <a:pPr algn="ctr">
              <a:spcBef>
                <a:spcPct val="20000"/>
              </a:spcBef>
              <a:buFontTx/>
              <a:buChar char="•"/>
            </a:pPr>
            <a:endParaRPr kumimoji="1" lang="en-US" sz="3000"/>
          </a:p>
        </p:txBody>
      </p:sp>
      <p:sp>
        <p:nvSpPr>
          <p:cNvPr id="116740" name="Rectangle 4"/>
          <p:cNvSpPr>
            <a:spLocks noChangeArrowheads="1"/>
          </p:cNvSpPr>
          <p:nvPr/>
        </p:nvSpPr>
        <p:spPr bwMode="auto">
          <a:xfrm>
            <a:off x="0" y="0"/>
            <a:ext cx="381000" cy="2286000"/>
          </a:xfrm>
          <a:prstGeom prst="rect">
            <a:avLst/>
          </a:prstGeom>
          <a:solidFill>
            <a:schemeClr val="bg2"/>
          </a:solidFill>
          <a:ln w="9525">
            <a:noFill/>
            <a:miter lim="800000"/>
            <a:headEnd/>
            <a:tailEnd/>
          </a:ln>
        </p:spPr>
        <p:txBody>
          <a:bodyPr wrap="none" anchor="ctr"/>
          <a:lstStyle/>
          <a:p>
            <a:pPr algn="ctr">
              <a:spcBef>
                <a:spcPct val="20000"/>
              </a:spcBef>
              <a:buFontTx/>
              <a:buChar char="•"/>
            </a:pPr>
            <a:endParaRPr lang="en-US" altLang="en-US" sz="3000"/>
          </a:p>
        </p:txBody>
      </p:sp>
      <p:sp>
        <p:nvSpPr>
          <p:cNvPr id="116741" name="Rectangle 5"/>
          <p:cNvSpPr>
            <a:spLocks noGrp="1" noChangeArrowheads="1"/>
          </p:cNvSpPr>
          <p:nvPr>
            <p:ph type="title"/>
          </p:nvPr>
        </p:nvSpPr>
        <p:spPr bwMode="auto">
          <a:xfrm>
            <a:off x="914400" y="609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6742" name="Rectangle 6"/>
          <p:cNvSpPr>
            <a:spLocks noGrp="1" noChangeArrowheads="1"/>
          </p:cNvSpPr>
          <p:nvPr>
            <p:ph type="body" idx="1"/>
          </p:nvPr>
        </p:nvSpPr>
        <p:spPr bwMode="auto">
          <a:xfrm>
            <a:off x="914400" y="2286000"/>
            <a:ext cx="7543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a:p>
            <a:pPr lvl="4"/>
            <a:r>
              <a:rPr lang="en-US" altLang="en-US" smtClean="0"/>
              <a:t>Fifth level</a:t>
            </a:r>
          </a:p>
          <a:p>
            <a:pPr lvl="3"/>
            <a:endParaRPr lang="en-US" altLang="en-US" smtClean="0"/>
          </a:p>
        </p:txBody>
      </p:sp>
      <p:sp>
        <p:nvSpPr>
          <p:cNvPr id="116743" name="Rectangle 7"/>
          <p:cNvSpPr>
            <a:spLocks noGrp="1" noChangeArrowheads="1"/>
          </p:cNvSpPr>
          <p:nvPr>
            <p:ph type="dt" sz="half" idx="2"/>
          </p:nvPr>
        </p:nvSpPr>
        <p:spPr bwMode="auto">
          <a:xfrm>
            <a:off x="6629400" y="6096000"/>
            <a:ext cx="2286000" cy="3048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spcBef>
                <a:spcPct val="20000"/>
              </a:spcBef>
              <a:defRPr sz="1400"/>
            </a:lvl1pPr>
          </a:lstStyle>
          <a:p>
            <a:endParaRPr lang="en-US" altLang="en-US"/>
          </a:p>
        </p:txBody>
      </p:sp>
      <p:sp>
        <p:nvSpPr>
          <p:cNvPr id="116744" name="Rectangle 8"/>
          <p:cNvSpPr>
            <a:spLocks noGrp="1" noChangeArrowheads="1"/>
          </p:cNvSpPr>
          <p:nvPr>
            <p:ph type="ftr" sz="quarter" idx="3"/>
          </p:nvPr>
        </p:nvSpPr>
        <p:spPr bwMode="auto">
          <a:xfrm>
            <a:off x="2286000" y="6096000"/>
            <a:ext cx="4343400" cy="5349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20000"/>
              </a:spcBef>
              <a:defRPr sz="1400"/>
            </a:lvl1pPr>
          </a:lstStyle>
          <a:p>
            <a:endParaRPr lang="en-US" altLang="en-US"/>
          </a:p>
        </p:txBody>
      </p:sp>
      <p:sp>
        <p:nvSpPr>
          <p:cNvPr id="116745" name="Rectangle 9"/>
          <p:cNvSpPr>
            <a:spLocks noGrp="1" noChangeArrowheads="1"/>
          </p:cNvSpPr>
          <p:nvPr>
            <p:ph type="sldNum" sz="quarter" idx="4"/>
          </p:nvPr>
        </p:nvSpPr>
        <p:spPr bwMode="auto">
          <a:xfrm>
            <a:off x="6629400" y="6400800"/>
            <a:ext cx="2286000" cy="2286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spcBef>
                <a:spcPct val="20000"/>
              </a:spcBef>
              <a:defRPr sz="1400"/>
            </a:lvl1pPr>
          </a:lstStyle>
          <a:p>
            <a:fld id="{0928CEDC-1490-4E25-B49D-AE9AC681C01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5"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ransition spd="slow">
    <p:blinds/>
    <p:sndAc>
      <p:stSnd>
        <p:snd r:embed="rId13" name="whoosh.wav" builtIn="1"/>
      </p:stSnd>
    </p:sndAc>
  </p:transition>
  <p:txStyles>
    <p:titleStyle>
      <a:lvl1pPr algn="l" rtl="0" fontAlgn="base">
        <a:lnSpc>
          <a:spcPct val="85000"/>
        </a:lnSpc>
        <a:spcBef>
          <a:spcPct val="0"/>
        </a:spcBef>
        <a:spcAft>
          <a:spcPct val="0"/>
        </a:spcAft>
        <a:defRPr sz="4200">
          <a:solidFill>
            <a:schemeClr val="tx2"/>
          </a:solidFill>
          <a:latin typeface="+mj-lt"/>
          <a:ea typeface="+mj-ea"/>
          <a:cs typeface="+mj-cs"/>
        </a:defRPr>
      </a:lvl1pPr>
      <a:lvl2pPr algn="l" rtl="0" fontAlgn="base">
        <a:lnSpc>
          <a:spcPct val="85000"/>
        </a:lnSpc>
        <a:spcBef>
          <a:spcPct val="0"/>
        </a:spcBef>
        <a:spcAft>
          <a:spcPct val="0"/>
        </a:spcAft>
        <a:defRPr sz="4200">
          <a:solidFill>
            <a:schemeClr val="tx2"/>
          </a:solidFill>
          <a:latin typeface="Arial" charset="0"/>
        </a:defRPr>
      </a:lvl2pPr>
      <a:lvl3pPr algn="l" rtl="0" fontAlgn="base">
        <a:lnSpc>
          <a:spcPct val="85000"/>
        </a:lnSpc>
        <a:spcBef>
          <a:spcPct val="0"/>
        </a:spcBef>
        <a:spcAft>
          <a:spcPct val="0"/>
        </a:spcAft>
        <a:defRPr sz="4200">
          <a:solidFill>
            <a:schemeClr val="tx2"/>
          </a:solidFill>
          <a:latin typeface="Arial" charset="0"/>
        </a:defRPr>
      </a:lvl3pPr>
      <a:lvl4pPr algn="l" rtl="0" fontAlgn="base">
        <a:lnSpc>
          <a:spcPct val="85000"/>
        </a:lnSpc>
        <a:spcBef>
          <a:spcPct val="0"/>
        </a:spcBef>
        <a:spcAft>
          <a:spcPct val="0"/>
        </a:spcAft>
        <a:defRPr sz="4200">
          <a:solidFill>
            <a:schemeClr val="tx2"/>
          </a:solidFill>
          <a:latin typeface="Arial" charset="0"/>
        </a:defRPr>
      </a:lvl4pPr>
      <a:lvl5pPr algn="l" rtl="0" fontAlgn="base">
        <a:lnSpc>
          <a:spcPct val="85000"/>
        </a:lnSpc>
        <a:spcBef>
          <a:spcPct val="0"/>
        </a:spcBef>
        <a:spcAft>
          <a:spcPct val="0"/>
        </a:spcAft>
        <a:defRPr sz="4200">
          <a:solidFill>
            <a:schemeClr val="tx2"/>
          </a:solidFill>
          <a:latin typeface="Arial" charset="0"/>
        </a:defRPr>
      </a:lvl5pPr>
      <a:lvl6pPr marL="457200" algn="l" rtl="0" fontAlgn="base">
        <a:lnSpc>
          <a:spcPct val="85000"/>
        </a:lnSpc>
        <a:spcBef>
          <a:spcPct val="0"/>
        </a:spcBef>
        <a:spcAft>
          <a:spcPct val="0"/>
        </a:spcAft>
        <a:defRPr sz="4200">
          <a:solidFill>
            <a:schemeClr val="tx2"/>
          </a:solidFill>
          <a:latin typeface="Arial" charset="0"/>
        </a:defRPr>
      </a:lvl6pPr>
      <a:lvl7pPr marL="914400" algn="l" rtl="0" fontAlgn="base">
        <a:lnSpc>
          <a:spcPct val="85000"/>
        </a:lnSpc>
        <a:spcBef>
          <a:spcPct val="0"/>
        </a:spcBef>
        <a:spcAft>
          <a:spcPct val="0"/>
        </a:spcAft>
        <a:defRPr sz="4200">
          <a:solidFill>
            <a:schemeClr val="tx2"/>
          </a:solidFill>
          <a:latin typeface="Arial" charset="0"/>
        </a:defRPr>
      </a:lvl7pPr>
      <a:lvl8pPr marL="1371600" algn="l" rtl="0" fontAlgn="base">
        <a:lnSpc>
          <a:spcPct val="85000"/>
        </a:lnSpc>
        <a:spcBef>
          <a:spcPct val="0"/>
        </a:spcBef>
        <a:spcAft>
          <a:spcPct val="0"/>
        </a:spcAft>
        <a:defRPr sz="4200">
          <a:solidFill>
            <a:schemeClr val="tx2"/>
          </a:solidFill>
          <a:latin typeface="Arial" charset="0"/>
        </a:defRPr>
      </a:lvl8pPr>
      <a:lvl9pPr marL="1828800" algn="l" rtl="0" fontAlgn="base">
        <a:lnSpc>
          <a:spcPct val="85000"/>
        </a:lnSpc>
        <a:spcBef>
          <a:spcPct val="0"/>
        </a:spcBef>
        <a:spcAft>
          <a:spcPct val="0"/>
        </a:spcAft>
        <a:defRPr sz="4200">
          <a:solidFill>
            <a:schemeClr val="tx2"/>
          </a:solidFill>
          <a:latin typeface="Arial" charset="0"/>
        </a:defRPr>
      </a:lvl9pPr>
    </p:titleStyle>
    <p:bodyStyle>
      <a:lvl1pPr marL="342900" indent="-342900" algn="l" rtl="0" fontAlgn="base">
        <a:spcBef>
          <a:spcPct val="60000"/>
        </a:spcBef>
        <a:spcAft>
          <a:spcPct val="0"/>
        </a:spcAft>
        <a:buClr>
          <a:schemeClr val="tx1"/>
        </a:buClr>
        <a:buChar char="•"/>
        <a:defRPr sz="3000">
          <a:solidFill>
            <a:schemeClr val="tx1"/>
          </a:solidFill>
          <a:latin typeface="+mn-lt"/>
          <a:ea typeface="+mn-ea"/>
          <a:cs typeface="+mn-cs"/>
        </a:defRPr>
      </a:lvl1pPr>
      <a:lvl2pPr marL="742950" indent="-285750" algn="l" rtl="0" fontAlgn="base">
        <a:spcBef>
          <a:spcPct val="40000"/>
        </a:spcBef>
        <a:spcAft>
          <a:spcPct val="0"/>
        </a:spcAft>
        <a:buClr>
          <a:schemeClr val="tx1"/>
        </a:buClr>
        <a:buChar char="–"/>
        <a:defRPr sz="2600">
          <a:solidFill>
            <a:schemeClr val="tx1"/>
          </a:solidFill>
          <a:latin typeface="+mn-lt"/>
        </a:defRPr>
      </a:lvl2pPr>
      <a:lvl3pPr marL="1143000" indent="-228600" algn="l" rtl="0" fontAlgn="base">
        <a:lnSpc>
          <a:spcPct val="95000"/>
        </a:lnSpc>
        <a:spcBef>
          <a:spcPct val="35000"/>
        </a:spcBef>
        <a:spcAft>
          <a:spcPct val="0"/>
        </a:spcAft>
        <a:buClr>
          <a:schemeClr val="tx1"/>
        </a:buClr>
        <a:buChar char="•"/>
        <a:defRPr sz="2400">
          <a:solidFill>
            <a:schemeClr val="tx1"/>
          </a:solidFill>
          <a:latin typeface="+mn-lt"/>
        </a:defRPr>
      </a:lvl3pPr>
      <a:lvl4pPr marL="1600200" indent="-228600" algn="l" rtl="0" fontAlgn="base">
        <a:lnSpc>
          <a:spcPct val="75000"/>
        </a:lnSpc>
        <a:spcBef>
          <a:spcPct val="30000"/>
        </a:spcBef>
        <a:spcAft>
          <a:spcPct val="0"/>
        </a:spcAft>
        <a:buClr>
          <a:schemeClr val="tx1"/>
        </a:buClr>
        <a:buChar char="–"/>
        <a:defRPr sz="2000">
          <a:solidFill>
            <a:schemeClr val="tx1"/>
          </a:solidFill>
          <a:latin typeface="+mn-lt"/>
        </a:defRPr>
      </a:lvl4pPr>
      <a:lvl5pPr marL="2057400" indent="-228600" algn="l" rtl="0" fontAlgn="base">
        <a:lnSpc>
          <a:spcPct val="75000"/>
        </a:lnSpc>
        <a:spcBef>
          <a:spcPct val="30000"/>
        </a:spcBef>
        <a:spcAft>
          <a:spcPct val="0"/>
        </a:spcAft>
        <a:buClr>
          <a:schemeClr val="tx1"/>
        </a:buClr>
        <a:buChar char="»"/>
        <a:defRPr>
          <a:solidFill>
            <a:schemeClr val="tx1"/>
          </a:solidFill>
          <a:latin typeface="+mn-lt"/>
        </a:defRPr>
      </a:lvl5pPr>
      <a:lvl6pPr marL="2514600" indent="-228600" algn="l" rtl="0" fontAlgn="base">
        <a:lnSpc>
          <a:spcPct val="75000"/>
        </a:lnSpc>
        <a:spcBef>
          <a:spcPct val="30000"/>
        </a:spcBef>
        <a:spcAft>
          <a:spcPct val="0"/>
        </a:spcAft>
        <a:buClr>
          <a:schemeClr val="tx1"/>
        </a:buClr>
        <a:buChar char="»"/>
        <a:defRPr>
          <a:solidFill>
            <a:schemeClr val="tx1"/>
          </a:solidFill>
          <a:latin typeface="+mn-lt"/>
        </a:defRPr>
      </a:lvl6pPr>
      <a:lvl7pPr marL="2971800" indent="-228600" algn="l" rtl="0" fontAlgn="base">
        <a:lnSpc>
          <a:spcPct val="75000"/>
        </a:lnSpc>
        <a:spcBef>
          <a:spcPct val="30000"/>
        </a:spcBef>
        <a:spcAft>
          <a:spcPct val="0"/>
        </a:spcAft>
        <a:buClr>
          <a:schemeClr val="tx1"/>
        </a:buClr>
        <a:buChar char="»"/>
        <a:defRPr>
          <a:solidFill>
            <a:schemeClr val="tx1"/>
          </a:solidFill>
          <a:latin typeface="+mn-lt"/>
        </a:defRPr>
      </a:lvl7pPr>
      <a:lvl8pPr marL="3429000" indent="-228600" algn="l" rtl="0" fontAlgn="base">
        <a:lnSpc>
          <a:spcPct val="75000"/>
        </a:lnSpc>
        <a:spcBef>
          <a:spcPct val="30000"/>
        </a:spcBef>
        <a:spcAft>
          <a:spcPct val="0"/>
        </a:spcAft>
        <a:buClr>
          <a:schemeClr val="tx1"/>
        </a:buClr>
        <a:buChar char="»"/>
        <a:defRPr>
          <a:solidFill>
            <a:schemeClr val="tx1"/>
          </a:solidFill>
          <a:latin typeface="+mn-lt"/>
        </a:defRPr>
      </a:lvl8pPr>
      <a:lvl9pPr marL="3886200" indent="-228600" algn="l" rtl="0" fontAlgn="base">
        <a:lnSpc>
          <a:spcPct val="75000"/>
        </a:lnSpc>
        <a:spcBef>
          <a:spcPct val="3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882" name="Group 2"/>
          <p:cNvGrpSpPr>
            <a:grpSpLocks/>
          </p:cNvGrpSpPr>
          <p:nvPr/>
        </p:nvGrpSpPr>
        <p:grpSpPr bwMode="auto">
          <a:xfrm>
            <a:off x="4763" y="0"/>
            <a:ext cx="1728787" cy="6865938"/>
            <a:chOff x="3" y="0"/>
            <a:chExt cx="1089" cy="4325"/>
          </a:xfrm>
        </p:grpSpPr>
        <p:sp>
          <p:nvSpPr>
            <p:cNvPr id="122883"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endParaRPr lang="en-US"/>
            </a:p>
          </p:txBody>
        </p:sp>
        <p:sp>
          <p:nvSpPr>
            <p:cNvPr id="122884"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endParaRPr lang="en-US"/>
            </a:p>
          </p:txBody>
        </p:sp>
        <p:sp>
          <p:nvSpPr>
            <p:cNvPr id="122885" name="Rectangle 5"/>
            <p:cNvSpPr>
              <a:spLocks noChangeArrowheads="1"/>
            </p:cNvSpPr>
            <p:nvPr/>
          </p:nvSpPr>
          <p:spPr bwMode="auto">
            <a:xfrm>
              <a:off x="204" y="0"/>
              <a:ext cx="672" cy="4319"/>
            </a:xfrm>
            <a:prstGeom prst="rect">
              <a:avLst/>
            </a:prstGeom>
            <a:blipFill dpi="0" rotWithShape="0">
              <a:blip r:embed="rId14"/>
              <a:srcRect/>
              <a:tile tx="0" ty="0" sx="100000" sy="100000" flip="none" algn="tl"/>
            </a:blipFill>
            <a:ln w="9525">
              <a:noFill/>
              <a:miter lim="800000"/>
              <a:headEnd/>
              <a:tailEnd/>
            </a:ln>
            <a:effectLst/>
          </p:spPr>
          <p:txBody>
            <a:bodyPr/>
            <a:lstStyle/>
            <a:p>
              <a:endParaRPr lang="en-US"/>
            </a:p>
          </p:txBody>
        </p:sp>
        <p:sp>
          <p:nvSpPr>
            <p:cNvPr id="122886" name="AutoShape 6"/>
            <p:cNvSpPr>
              <a:spLocks noChangeArrowheads="1"/>
            </p:cNvSpPr>
            <p:nvPr/>
          </p:nvSpPr>
          <p:spPr bwMode="auto">
            <a:xfrm rot="6000000">
              <a:off x="348" y="372"/>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endParaRPr lang="en-US"/>
            </a:p>
          </p:txBody>
        </p:sp>
      </p:grpSp>
      <p:sp>
        <p:nvSpPr>
          <p:cNvPr id="122887" name="Rectangle 7"/>
          <p:cNvSpPr>
            <a:spLocks noGrp="1" noChangeArrowheads="1"/>
          </p:cNvSpPr>
          <p:nvPr>
            <p:ph type="title"/>
          </p:nvPr>
        </p:nvSpPr>
        <p:spPr bwMode="auto">
          <a:xfrm>
            <a:off x="1370013" y="24765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2888" name="Rectangle 8"/>
          <p:cNvSpPr>
            <a:spLocks noGrp="1" noChangeArrowheads="1"/>
          </p:cNvSpPr>
          <p:nvPr>
            <p:ph type="body" idx="1"/>
          </p:nvPr>
        </p:nvSpPr>
        <p:spPr bwMode="auto">
          <a:xfrm>
            <a:off x="1370013" y="1676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9" name="Rectangle 9"/>
          <p:cNvSpPr>
            <a:spLocks noGrp="1" noChangeArrowheads="1"/>
          </p:cNvSpPr>
          <p:nvPr>
            <p:ph type="dt" sz="half" idx="2"/>
          </p:nvPr>
        </p:nvSpPr>
        <p:spPr bwMode="auto">
          <a:xfrm>
            <a:off x="457200" y="6400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j-lt"/>
              </a:defRPr>
            </a:lvl1pPr>
          </a:lstStyle>
          <a:p>
            <a:endParaRPr lang="en-US"/>
          </a:p>
        </p:txBody>
      </p:sp>
      <p:sp>
        <p:nvSpPr>
          <p:cNvPr id="122890" name="Rectangle 10"/>
          <p:cNvSpPr>
            <a:spLocks noGrp="1" noChangeArrowheads="1"/>
          </p:cNvSpPr>
          <p:nvPr>
            <p:ph type="ftr" sz="quarter" idx="3"/>
          </p:nvPr>
        </p:nvSpPr>
        <p:spPr bwMode="auto">
          <a:xfrm>
            <a:off x="4267200" y="64008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j-lt"/>
              </a:defRPr>
            </a:lvl1pPr>
          </a:lstStyle>
          <a:p>
            <a:endParaRPr lang="en-US"/>
          </a:p>
        </p:txBody>
      </p:sp>
      <p:sp>
        <p:nvSpPr>
          <p:cNvPr id="122891" name="Rectangle 11"/>
          <p:cNvSpPr>
            <a:spLocks noGrp="1" noChangeArrowheads="1"/>
          </p:cNvSpPr>
          <p:nvPr>
            <p:ph type="sldNum" sz="quarter" idx="4"/>
          </p:nvPr>
        </p:nvSpPr>
        <p:spPr bwMode="auto">
          <a:xfrm>
            <a:off x="7237413"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j-lt"/>
              </a:defRPr>
            </a:lvl1pPr>
          </a:lstStyle>
          <a:p>
            <a:fld id="{CDD63E97-BA23-49AE-9931-46F9EF1200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ransition spd="slow">
    <p:blinds/>
    <p:sndAc>
      <p:stSnd>
        <p:snd r:embed="rId13" name="whoosh.wav" builtIn="1"/>
      </p:stSnd>
    </p:sndAc>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318B6DA3-D24E-4623-BBA0-37C8173DD19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9"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ransition spd="slow">
    <p:blinds/>
    <p:sndAc>
      <p:stSnd>
        <p:snd r:embed="rId13" name="whoosh.wav" builtIn="1"/>
      </p:stSnd>
    </p:sndAc>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31074" name="Group 2"/>
          <p:cNvGrpSpPr>
            <a:grpSpLocks/>
          </p:cNvGrpSpPr>
          <p:nvPr/>
        </p:nvGrpSpPr>
        <p:grpSpPr bwMode="auto">
          <a:xfrm>
            <a:off x="3800475" y="1789113"/>
            <a:ext cx="5340350" cy="5056187"/>
            <a:chOff x="2394" y="1127"/>
            <a:chExt cx="3364" cy="3185"/>
          </a:xfrm>
        </p:grpSpPr>
        <p:sp>
          <p:nvSpPr>
            <p:cNvPr id="13107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7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107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7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7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8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8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8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8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08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8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8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3108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3108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8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3109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09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3110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110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3110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10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3110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3110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3110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3110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3110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3110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111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11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p>
        </p:txBody>
      </p:sp>
      <p:sp>
        <p:nvSpPr>
          <p:cNvPr id="13111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US"/>
          </a:p>
        </p:txBody>
      </p:sp>
      <p:sp>
        <p:nvSpPr>
          <p:cNvPr id="13111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B7A057A0-D167-484E-94A9-64C5C8295F8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1"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ransition spd="slow">
    <p:blinds/>
    <p:sndAc>
      <p:stSnd>
        <p:snd r:embed="rId13" name="whoosh.wav" builtIn="1"/>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51554" name="Group 2"/>
          <p:cNvGrpSpPr>
            <a:grpSpLocks/>
          </p:cNvGrpSpPr>
          <p:nvPr/>
        </p:nvGrpSpPr>
        <p:grpSpPr bwMode="auto">
          <a:xfrm>
            <a:off x="4716463" y="5345113"/>
            <a:ext cx="4427537" cy="1512887"/>
            <a:chOff x="2971" y="3367"/>
            <a:chExt cx="2789" cy="953"/>
          </a:xfrm>
        </p:grpSpPr>
        <p:sp>
          <p:nvSpPr>
            <p:cNvPr id="15155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15155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5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5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5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156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15157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5157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en-US"/>
          </a:p>
        </p:txBody>
      </p:sp>
      <p:sp>
        <p:nvSpPr>
          <p:cNvPr id="15157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US"/>
          </a:p>
        </p:txBody>
      </p:sp>
      <p:sp>
        <p:nvSpPr>
          <p:cNvPr id="15157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3848E84B-2086-4607-BA8F-DBEA25B79A01}" type="slidenum">
              <a:rPr lang="en-US"/>
              <a:pPr/>
              <a:t>‹#›</a:t>
            </a:fld>
            <a:endParaRPr lang="en-US"/>
          </a:p>
        </p:txBody>
      </p:sp>
      <p:sp>
        <p:nvSpPr>
          <p:cNvPr id="15157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3"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spd="slow">
    <p:blinds/>
    <p:sndAc>
      <p:stSnd>
        <p:snd r:embed="rId13" name="whoosh.wav" builtIn="1"/>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319088" y="1828800"/>
            <a:ext cx="8824912" cy="5029200"/>
            <a:chOff x="201" y="1152"/>
            <a:chExt cx="5559" cy="3168"/>
          </a:xfrm>
        </p:grpSpPr>
        <p:sp>
          <p:nvSpPr>
            <p:cNvPr id="31747"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31748"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31749"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31750"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1751"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1752"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31753"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31754"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31755"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31756"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31757"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064F4A49-1D55-4F5D-B6F8-14B0BD8F0300}" type="slidenum">
              <a:rPr lang="en-US"/>
              <a:pPr/>
              <a:t>‹#›</a:t>
            </a:fld>
            <a:endParaRPr lang="en-US"/>
          </a:p>
        </p:txBody>
      </p:sp>
      <p:sp>
        <p:nvSpPr>
          <p:cNvPr id="31758"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59"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slow">
    <p:blinds/>
    <p:sndAc>
      <p:stSnd>
        <p:snd r:embed="rId13" name="whoosh.wav" builtIn="1"/>
      </p:stSnd>
    </p:sndAc>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4000" cy="6934200"/>
            <a:chOff x="0" y="0"/>
            <a:chExt cx="5760" cy="4368"/>
          </a:xfrm>
        </p:grpSpPr>
        <p:sp>
          <p:nvSpPr>
            <p:cNvPr id="3481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482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82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482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482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482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82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82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82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482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482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483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483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483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483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483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483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483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483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3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3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US"/>
          </a:p>
        </p:txBody>
      </p:sp>
      <p:sp>
        <p:nvSpPr>
          <p:cNvPr id="3484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3484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3B9B9F74-8E1C-4435-8F5E-79EB2E04362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spd="slow">
    <p:blinds/>
    <p:sndAc>
      <p:stSnd>
        <p:snd r:embed="rId13" name="whoosh.wav" builtIn="1"/>
      </p:stSnd>
    </p:sndAc>
  </p:transition>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59875" cy="6858000"/>
            <a:chOff x="0" y="0"/>
            <a:chExt cx="5770" cy="4320"/>
          </a:xfrm>
        </p:grpSpPr>
        <p:sp>
          <p:nvSpPr>
            <p:cNvPr id="3789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3789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789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789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3789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789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789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3789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3789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790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790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3790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3790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790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3790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3790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790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790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790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791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3791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3791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791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3791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A339A686-D4F1-47D2-A57A-915E301B43ED}" type="slidenum">
              <a:rPr lang="en-US"/>
              <a:pPr/>
              <a:t>‹#›</a:t>
            </a:fld>
            <a:endParaRPr lang="en-US"/>
          </a:p>
        </p:txBody>
      </p:sp>
      <p:sp>
        <p:nvSpPr>
          <p:cNvPr id="3791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US"/>
          </a:p>
        </p:txBody>
      </p:sp>
    </p:spTree>
  </p:cSld>
  <p:clrMap bg1="dk2" tx1="lt1" bg2="dk1" tx2="lt2" accent1="accent1" accent2="accent2" accent3="accent3" accent4="accent4" accent5="accent5" accent6="accent6" hlink="hlink" folHlink="folHlink"/>
  <p:sldLayoutIdLst>
    <p:sldLayoutId id="214748365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blinds/>
    <p:sndAc>
      <p:stSnd>
        <p:snd r:embed="rId13" name="whoosh.wav" builtIn="1"/>
      </p:stSnd>
    </p:sndAc>
  </p:transition>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1588" y="0"/>
            <a:ext cx="9148762" cy="6851650"/>
            <a:chOff x="1" y="0"/>
            <a:chExt cx="5763" cy="4316"/>
          </a:xfrm>
        </p:grpSpPr>
        <p:sp>
          <p:nvSpPr>
            <p:cNvPr id="4096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096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096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0966" name="Group 6"/>
            <p:cNvGrpSpPr>
              <a:grpSpLocks/>
            </p:cNvGrpSpPr>
            <p:nvPr/>
          </p:nvGrpSpPr>
          <p:grpSpPr bwMode="auto">
            <a:xfrm>
              <a:off x="288" y="0"/>
              <a:ext cx="5098" cy="4316"/>
              <a:chOff x="288" y="0"/>
              <a:chExt cx="5098" cy="4316"/>
            </a:xfrm>
          </p:grpSpPr>
          <p:sp>
            <p:nvSpPr>
              <p:cNvPr id="4096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6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6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097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098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098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098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098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098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098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098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098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098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098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099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0991" name="Group 31"/>
            <p:cNvGrpSpPr>
              <a:grpSpLocks/>
            </p:cNvGrpSpPr>
            <p:nvPr/>
          </p:nvGrpSpPr>
          <p:grpSpPr bwMode="auto">
            <a:xfrm>
              <a:off x="1" y="392"/>
              <a:ext cx="5758" cy="1571"/>
              <a:chOff x="1" y="392"/>
              <a:chExt cx="5758" cy="1571"/>
            </a:xfrm>
          </p:grpSpPr>
          <p:sp>
            <p:nvSpPr>
              <p:cNvPr id="409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09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09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09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09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099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099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099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00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US"/>
          </a:p>
        </p:txBody>
      </p:sp>
      <p:sp>
        <p:nvSpPr>
          <p:cNvPr id="4100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4100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58CDDFCD-9457-4892-A892-35FE710256A5}" type="slidenum">
              <a:rPr lang="en-US"/>
              <a:pPr/>
              <a:t>‹#›</a:t>
            </a:fld>
            <a:endParaRPr lang="en-US"/>
          </a:p>
        </p:txBody>
      </p:sp>
      <p:sp>
        <p:nvSpPr>
          <p:cNvPr id="410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8"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ransition spd="slow">
    <p:blinds/>
    <p:sndAc>
      <p:stSnd>
        <p:snd r:embed="rId13" name="whoosh.wav" builtIn="1"/>
      </p:stSnd>
    </p:sndAc>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270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72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0575987B-3679-4B0F-9B10-19FA98882EA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8"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ransition spd="slow">
    <p:blinds/>
    <p:sndAc>
      <p:stSnd>
        <p:snd r:embed="rId13" name="whoosh.wav" builtIn="1"/>
      </p:stSnd>
    </p:sndAc>
  </p:transition>
  <p:timing>
    <p:tnLst>
      <p:par>
        <p:cTn id="1" dur="indefinite" restart="never" nodeType="tmRoot"/>
      </p:par>
    </p:tn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9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49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4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5DC770-4358-4658-AA3E-89A9C496CA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ransition spd="slow">
    <p:blinds/>
    <p:sndAc>
      <p:stSnd>
        <p:snd r:embed="rId13" name="whoosh.wav" builtIn="1"/>
      </p:stSnd>
    </p:sndAc>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endParaRPr kumimoji="1" lang="en-US" sz="2400">
              <a:latin typeface="Times New Roman" pitchFamily="18" charset="0"/>
            </a:endParaRPr>
          </a:p>
        </p:txBody>
      </p:sp>
      <p:sp>
        <p:nvSpPr>
          <p:cNvPr id="91139"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endParaRPr kumimoji="1" lang="en-US" sz="2400">
              <a:latin typeface="Times New Roman" pitchFamily="18" charset="0"/>
            </a:endParaRPr>
          </a:p>
        </p:txBody>
      </p:sp>
      <p:sp>
        <p:nvSpPr>
          <p:cNvPr id="91140" name="Rectangle 4"/>
          <p:cNvSpPr>
            <a:spLocks noGrp="1" noChangeArrowheads="1"/>
          </p:cNvSpPr>
          <p:nvPr>
            <p:ph type="body" idx="1"/>
          </p:nvPr>
        </p:nvSpPr>
        <p:spPr bwMode="auto">
          <a:xfrm>
            <a:off x="2208213" y="2286000"/>
            <a:ext cx="6478587" cy="3886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1" name="Rectangle 5"/>
          <p:cNvSpPr>
            <a:spLocks noGrp="1" noChangeArrowheads="1"/>
          </p:cNvSpPr>
          <p:nvPr>
            <p:ph type="title"/>
          </p:nvPr>
        </p:nvSpPr>
        <p:spPr bwMode="auto">
          <a:xfrm>
            <a:off x="1905000" y="381000"/>
            <a:ext cx="71628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grpSp>
        <p:nvGrpSpPr>
          <p:cNvPr id="91142" name="Group 6"/>
          <p:cNvGrpSpPr>
            <a:grpSpLocks/>
          </p:cNvGrpSpPr>
          <p:nvPr/>
        </p:nvGrpSpPr>
        <p:grpSpPr bwMode="auto">
          <a:xfrm>
            <a:off x="76200" y="228600"/>
            <a:ext cx="2133600" cy="6662738"/>
            <a:chOff x="48" y="144"/>
            <a:chExt cx="1344" cy="4197"/>
          </a:xfrm>
        </p:grpSpPr>
        <p:sp>
          <p:nvSpPr>
            <p:cNvPr id="91143" name="Rectangle 7"/>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endParaRPr lang="en-US"/>
            </a:p>
          </p:txBody>
        </p:sp>
        <p:sp>
          <p:nvSpPr>
            <p:cNvPr id="91144" name="Rectangle 8"/>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endParaRPr lang="en-US"/>
            </a:p>
          </p:txBody>
        </p:sp>
        <p:sp>
          <p:nvSpPr>
            <p:cNvPr id="91145" name="Oval 9"/>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endParaRPr lang="en-US"/>
            </a:p>
          </p:txBody>
        </p:sp>
        <p:sp>
          <p:nvSpPr>
            <p:cNvPr id="91146" name="Oval 10"/>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endParaRPr lang="en-US"/>
            </a:p>
          </p:txBody>
        </p:sp>
        <p:sp>
          <p:nvSpPr>
            <p:cNvPr id="91147" name="Oval 11"/>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endParaRPr lang="en-US"/>
            </a:p>
          </p:txBody>
        </p:sp>
        <p:sp>
          <p:nvSpPr>
            <p:cNvPr id="91148" name="Oval 12"/>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endParaRPr lang="en-US"/>
            </a:p>
          </p:txBody>
        </p:sp>
        <p:sp>
          <p:nvSpPr>
            <p:cNvPr id="91149" name="Oval 13"/>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endParaRPr lang="en-US"/>
            </a:p>
          </p:txBody>
        </p:sp>
        <p:sp>
          <p:nvSpPr>
            <p:cNvPr id="91150" name="Oval 14"/>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endParaRPr lang="en-US"/>
            </a:p>
          </p:txBody>
        </p:sp>
        <p:sp>
          <p:nvSpPr>
            <p:cNvPr id="91151" name="Oval 15"/>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endParaRPr lang="en-US"/>
            </a:p>
          </p:txBody>
        </p:sp>
        <p:sp>
          <p:nvSpPr>
            <p:cNvPr id="91152" name="Oval 16"/>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endParaRPr lang="en-US"/>
            </a:p>
          </p:txBody>
        </p:sp>
        <p:sp>
          <p:nvSpPr>
            <p:cNvPr id="91153" name="Oval 17"/>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endParaRPr lang="en-US"/>
            </a:p>
          </p:txBody>
        </p:sp>
        <p:sp>
          <p:nvSpPr>
            <p:cNvPr id="91154" name="Oval 18"/>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endParaRPr lang="en-US"/>
            </a:p>
          </p:txBody>
        </p:sp>
        <p:sp>
          <p:nvSpPr>
            <p:cNvPr id="91155" name="Oval 19"/>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endParaRPr lang="en-US"/>
            </a:p>
          </p:txBody>
        </p:sp>
        <p:sp>
          <p:nvSpPr>
            <p:cNvPr id="91156" name="Oval 20"/>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endParaRPr lang="en-US"/>
            </a:p>
          </p:txBody>
        </p:sp>
        <p:sp>
          <p:nvSpPr>
            <p:cNvPr id="91157" name="Oval 21"/>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endParaRPr lang="en-US"/>
            </a:p>
          </p:txBody>
        </p:sp>
        <p:sp>
          <p:nvSpPr>
            <p:cNvPr id="91158" name="Oval 22"/>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endParaRPr lang="en-US"/>
            </a:p>
          </p:txBody>
        </p:sp>
        <p:sp>
          <p:nvSpPr>
            <p:cNvPr id="91159" name="Oval 23"/>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endParaRPr lang="en-US"/>
            </a:p>
          </p:txBody>
        </p:sp>
        <p:sp>
          <p:nvSpPr>
            <p:cNvPr id="91160" name="Oval 24"/>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endParaRPr lang="en-US"/>
            </a:p>
          </p:txBody>
        </p:sp>
        <p:sp>
          <p:nvSpPr>
            <p:cNvPr id="91161" name="Oval 25"/>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endParaRPr lang="en-US"/>
            </a:p>
          </p:txBody>
        </p:sp>
        <p:sp>
          <p:nvSpPr>
            <p:cNvPr id="91162" name="Oval 26"/>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endParaRPr lang="en-US"/>
            </a:p>
          </p:txBody>
        </p:sp>
        <p:sp>
          <p:nvSpPr>
            <p:cNvPr id="91163" name="Oval 27"/>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endParaRPr lang="en-US"/>
            </a:p>
          </p:txBody>
        </p:sp>
        <p:sp>
          <p:nvSpPr>
            <p:cNvPr id="91164" name="Oval 28"/>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endParaRPr lang="en-US"/>
            </a:p>
          </p:txBody>
        </p:sp>
        <p:sp>
          <p:nvSpPr>
            <p:cNvPr id="91165" name="Oval 29"/>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endParaRPr lang="en-US"/>
            </a:p>
          </p:txBody>
        </p:sp>
        <p:sp>
          <p:nvSpPr>
            <p:cNvPr id="91166" name="Oval 30"/>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endParaRPr lang="en-US"/>
            </a:p>
          </p:txBody>
        </p:sp>
        <p:sp>
          <p:nvSpPr>
            <p:cNvPr id="91167" name="Oval 31"/>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endParaRPr lang="en-US"/>
            </a:p>
          </p:txBody>
        </p:sp>
        <p:sp>
          <p:nvSpPr>
            <p:cNvPr id="91168" name="Oval 32"/>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endParaRPr lang="en-US"/>
            </a:p>
          </p:txBody>
        </p:sp>
        <p:sp>
          <p:nvSpPr>
            <p:cNvPr id="91169" name="Oval 33"/>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endParaRPr lang="en-US"/>
            </a:p>
          </p:txBody>
        </p:sp>
        <p:sp>
          <p:nvSpPr>
            <p:cNvPr id="91170" name="Oval 34"/>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endParaRPr lang="en-US"/>
            </a:p>
          </p:txBody>
        </p:sp>
        <p:sp>
          <p:nvSpPr>
            <p:cNvPr id="91171" name="Oval 35"/>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endParaRPr lang="en-US"/>
            </a:p>
          </p:txBody>
        </p:sp>
        <p:sp>
          <p:nvSpPr>
            <p:cNvPr id="91172" name="Oval 36"/>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endParaRPr lang="en-US"/>
            </a:p>
          </p:txBody>
        </p:sp>
        <p:sp>
          <p:nvSpPr>
            <p:cNvPr id="91173" name="Oval 37"/>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endParaRPr lang="en-US"/>
            </a:p>
          </p:txBody>
        </p:sp>
        <p:sp>
          <p:nvSpPr>
            <p:cNvPr id="91174" name="Oval 38"/>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endParaRPr lang="en-US"/>
            </a:p>
          </p:txBody>
        </p:sp>
        <p:sp>
          <p:nvSpPr>
            <p:cNvPr id="91175" name="Oval 39"/>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endParaRPr lang="en-US"/>
            </a:p>
          </p:txBody>
        </p:sp>
        <p:sp>
          <p:nvSpPr>
            <p:cNvPr id="91176" name="Oval 40"/>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endParaRPr lang="en-US"/>
            </a:p>
          </p:txBody>
        </p:sp>
        <p:sp>
          <p:nvSpPr>
            <p:cNvPr id="91177" name="Oval 41"/>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endParaRPr lang="en-US"/>
            </a:p>
          </p:txBody>
        </p:sp>
        <p:sp>
          <p:nvSpPr>
            <p:cNvPr id="91178" name="Oval 42"/>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endParaRPr lang="en-US"/>
            </a:p>
          </p:txBody>
        </p:sp>
        <p:sp>
          <p:nvSpPr>
            <p:cNvPr id="91179" name="Oval 43"/>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endParaRPr lang="en-US"/>
            </a:p>
          </p:txBody>
        </p:sp>
        <p:sp>
          <p:nvSpPr>
            <p:cNvPr id="91180" name="Oval 44"/>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endParaRPr lang="en-US"/>
            </a:p>
          </p:txBody>
        </p:sp>
        <p:sp>
          <p:nvSpPr>
            <p:cNvPr id="91181" name="Oval 45"/>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endParaRPr lang="en-US"/>
            </a:p>
          </p:txBody>
        </p:sp>
        <p:sp>
          <p:nvSpPr>
            <p:cNvPr id="91182" name="Oval 46"/>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endParaRPr lang="en-US"/>
            </a:p>
          </p:txBody>
        </p:sp>
        <p:sp>
          <p:nvSpPr>
            <p:cNvPr id="91183" name="Oval 47"/>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endParaRPr lang="en-US"/>
            </a:p>
          </p:txBody>
        </p:sp>
        <p:sp>
          <p:nvSpPr>
            <p:cNvPr id="91184" name="Oval 48"/>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endParaRPr lang="en-US"/>
            </a:p>
          </p:txBody>
        </p:sp>
        <p:sp>
          <p:nvSpPr>
            <p:cNvPr id="91185" name="Oval 49"/>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endParaRPr lang="en-US"/>
            </a:p>
          </p:txBody>
        </p:sp>
        <p:sp>
          <p:nvSpPr>
            <p:cNvPr id="91186" name="Oval 50"/>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endParaRPr lang="en-US"/>
            </a:p>
          </p:txBody>
        </p:sp>
        <p:sp>
          <p:nvSpPr>
            <p:cNvPr id="91187" name="Oval 51"/>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endParaRPr lang="en-US"/>
            </a:p>
          </p:txBody>
        </p:sp>
        <p:sp>
          <p:nvSpPr>
            <p:cNvPr id="91188" name="Oval 52"/>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endParaRPr lang="en-US"/>
            </a:p>
          </p:txBody>
        </p:sp>
        <p:grpSp>
          <p:nvGrpSpPr>
            <p:cNvPr id="91189" name="Group 53"/>
            <p:cNvGrpSpPr>
              <a:grpSpLocks/>
            </p:cNvGrpSpPr>
            <p:nvPr/>
          </p:nvGrpSpPr>
          <p:grpSpPr bwMode="auto">
            <a:xfrm>
              <a:off x="95" y="145"/>
              <a:ext cx="1008" cy="1007"/>
              <a:chOff x="95" y="145"/>
              <a:chExt cx="1008" cy="1007"/>
            </a:xfrm>
          </p:grpSpPr>
          <p:sp>
            <p:nvSpPr>
              <p:cNvPr id="91190" name="Oval 54"/>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endParaRPr lang="en-US"/>
              </a:p>
            </p:txBody>
          </p:sp>
          <p:sp>
            <p:nvSpPr>
              <p:cNvPr id="91191" name="Oval 55"/>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endParaRPr lang="en-US"/>
              </a:p>
            </p:txBody>
          </p:sp>
          <p:sp>
            <p:nvSpPr>
              <p:cNvPr id="91192" name="Oval 56"/>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endParaRPr lang="en-US"/>
              </a:p>
            </p:txBody>
          </p:sp>
          <p:sp>
            <p:nvSpPr>
              <p:cNvPr id="91193" name="Oval 57"/>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endParaRPr lang="en-US"/>
              </a:p>
            </p:txBody>
          </p:sp>
          <p:sp>
            <p:nvSpPr>
              <p:cNvPr id="91194" name="Oval 58"/>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endParaRPr lang="en-US"/>
              </a:p>
            </p:txBody>
          </p:sp>
          <p:sp>
            <p:nvSpPr>
              <p:cNvPr id="91195" name="Oval 59"/>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endParaRPr lang="en-US"/>
              </a:p>
            </p:txBody>
          </p:sp>
          <p:sp>
            <p:nvSpPr>
              <p:cNvPr id="91196" name="Oval 60"/>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endParaRPr lang="en-US"/>
              </a:p>
            </p:txBody>
          </p:sp>
          <p:sp>
            <p:nvSpPr>
              <p:cNvPr id="91197" name="Oval 61"/>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endParaRPr lang="en-US"/>
              </a:p>
            </p:txBody>
          </p:sp>
          <p:sp>
            <p:nvSpPr>
              <p:cNvPr id="91198" name="Oval 62"/>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endParaRPr lang="en-US"/>
              </a:p>
            </p:txBody>
          </p:sp>
          <p:sp>
            <p:nvSpPr>
              <p:cNvPr id="91199" name="Oval 63"/>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endParaRPr lang="en-US"/>
              </a:p>
            </p:txBody>
          </p:sp>
          <p:sp>
            <p:nvSpPr>
              <p:cNvPr id="91200" name="Oval 64"/>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endParaRPr lang="en-US"/>
              </a:p>
            </p:txBody>
          </p:sp>
          <p:sp>
            <p:nvSpPr>
              <p:cNvPr id="91201" name="Oval 65"/>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endParaRPr lang="en-US"/>
              </a:p>
            </p:txBody>
          </p:sp>
          <p:sp>
            <p:nvSpPr>
              <p:cNvPr id="91202" name="Oval 66"/>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endParaRPr lang="en-US"/>
              </a:p>
            </p:txBody>
          </p:sp>
          <p:sp>
            <p:nvSpPr>
              <p:cNvPr id="91203" name="Oval 67"/>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endParaRPr lang="en-US"/>
              </a:p>
            </p:txBody>
          </p:sp>
          <p:sp>
            <p:nvSpPr>
              <p:cNvPr id="91204" name="Oval 68"/>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endParaRPr lang="en-US"/>
              </a:p>
            </p:txBody>
          </p:sp>
          <p:sp>
            <p:nvSpPr>
              <p:cNvPr id="91205" name="Oval 69"/>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endParaRPr lang="en-US"/>
              </a:p>
            </p:txBody>
          </p:sp>
          <p:sp>
            <p:nvSpPr>
              <p:cNvPr id="91206" name="Oval 70"/>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endParaRPr lang="en-US"/>
              </a:p>
            </p:txBody>
          </p:sp>
        </p:grpSp>
        <p:sp>
          <p:nvSpPr>
            <p:cNvPr id="91207" name="Rectangle 71"/>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endParaRPr lang="en-US"/>
            </a:p>
          </p:txBody>
        </p:sp>
        <p:sp>
          <p:nvSpPr>
            <p:cNvPr id="91208" name="Rectangle 72"/>
            <p:cNvSpPr>
              <a:spLocks noChangeArrowheads="1"/>
            </p:cNvSpPr>
            <p:nvPr/>
          </p:nvSpPr>
          <p:spPr bwMode="auto">
            <a:xfrm>
              <a:off x="48" y="240"/>
              <a:ext cx="240" cy="4094"/>
            </a:xfrm>
            <a:prstGeom prst="rect">
              <a:avLst/>
            </a:prstGeom>
            <a:solidFill>
              <a:schemeClr val="bg1"/>
            </a:solidFill>
            <a:ln w="9525">
              <a:noFill/>
              <a:miter lim="800000"/>
              <a:headEnd/>
              <a:tailEnd/>
            </a:ln>
            <a:effectLst/>
          </p:spPr>
          <p:txBody>
            <a:bodyPr/>
            <a:lstStyle/>
            <a:p>
              <a:endParaRPr lang="en-US"/>
            </a:p>
          </p:txBody>
        </p:sp>
        <p:sp>
          <p:nvSpPr>
            <p:cNvPr id="91209" name="Rectangle 73"/>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endParaRPr lang="en-US"/>
            </a:p>
          </p:txBody>
        </p:sp>
        <p:sp>
          <p:nvSpPr>
            <p:cNvPr id="91210" name="Rectangle 74"/>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endParaRPr lang="en-US"/>
            </a:p>
          </p:txBody>
        </p:sp>
        <p:sp>
          <p:nvSpPr>
            <p:cNvPr id="91211" name="Rectangle 75"/>
            <p:cNvSpPr>
              <a:spLocks noChangeArrowheads="1"/>
            </p:cNvSpPr>
            <p:nvPr/>
          </p:nvSpPr>
          <p:spPr bwMode="auto">
            <a:xfrm>
              <a:off x="960" y="192"/>
              <a:ext cx="240" cy="4149"/>
            </a:xfrm>
            <a:prstGeom prst="rect">
              <a:avLst/>
            </a:prstGeom>
            <a:solidFill>
              <a:schemeClr val="bg1"/>
            </a:solidFill>
            <a:ln w="9525">
              <a:noFill/>
              <a:miter lim="800000"/>
              <a:headEnd/>
              <a:tailEnd/>
            </a:ln>
            <a:effectLst/>
          </p:spPr>
          <p:txBody>
            <a:bodyPr/>
            <a:lstStyle/>
            <a:p>
              <a:endParaRPr lang="en-US"/>
            </a:p>
          </p:txBody>
        </p:sp>
        <p:sp>
          <p:nvSpPr>
            <p:cNvPr id="91212" name="Rectangle 76"/>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endParaRPr lang="en-US"/>
            </a:p>
          </p:txBody>
        </p:sp>
        <p:sp>
          <p:nvSpPr>
            <p:cNvPr id="91213" name="Oval 77"/>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endParaRPr lang="en-US"/>
            </a:p>
          </p:txBody>
        </p:sp>
      </p:grpSp>
      <p:sp>
        <p:nvSpPr>
          <p:cNvPr id="91214" name="Rectangle 78"/>
          <p:cNvSpPr>
            <a:spLocks noGrp="1" noChangeArrowheads="1"/>
          </p:cNvSpPr>
          <p:nvPr>
            <p:ph type="dt" sz="half" idx="2"/>
          </p:nvPr>
        </p:nvSpPr>
        <p:spPr bwMode="auto">
          <a:xfrm>
            <a:off x="2559050" y="6470650"/>
            <a:ext cx="1346200" cy="387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j-lt"/>
              </a:defRPr>
            </a:lvl1pPr>
          </a:lstStyle>
          <a:p>
            <a:endParaRPr lang="en-US"/>
          </a:p>
        </p:txBody>
      </p:sp>
      <p:sp>
        <p:nvSpPr>
          <p:cNvPr id="91215" name="Rectangle 79"/>
          <p:cNvSpPr>
            <a:spLocks noGrp="1" noChangeArrowheads="1"/>
          </p:cNvSpPr>
          <p:nvPr>
            <p:ph type="ftr" sz="quarter" idx="3"/>
          </p:nvPr>
        </p:nvSpPr>
        <p:spPr bwMode="auto">
          <a:xfrm>
            <a:off x="3984625" y="6477000"/>
            <a:ext cx="3540125"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j-lt"/>
              </a:defRPr>
            </a:lvl1pPr>
          </a:lstStyle>
          <a:p>
            <a:endParaRPr lang="en-US"/>
          </a:p>
        </p:txBody>
      </p:sp>
      <p:sp>
        <p:nvSpPr>
          <p:cNvPr id="91216" name="Rectangle 80"/>
          <p:cNvSpPr>
            <a:spLocks noGrp="1" noChangeArrowheads="1"/>
          </p:cNvSpPr>
          <p:nvPr>
            <p:ph type="sldNum" sz="quarter" idx="4"/>
          </p:nvPr>
        </p:nvSpPr>
        <p:spPr bwMode="auto">
          <a:xfrm>
            <a:off x="7572375" y="6477000"/>
            <a:ext cx="125095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j-lt"/>
              </a:defRPr>
            </a:lvl1pPr>
          </a:lstStyle>
          <a:p>
            <a:fld id="{CEE87B28-E6D3-4D96-9C41-013CBB635BFF}" type="slidenum">
              <a:rPr lang="en-US"/>
              <a:pPr/>
              <a:t>‹#›</a:t>
            </a:fld>
            <a:endParaRPr lang="en-US"/>
          </a:p>
        </p:txBody>
      </p:sp>
      <p:sp>
        <p:nvSpPr>
          <p:cNvPr id="91217" name="Rectangle 81"/>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endParaRPr kumimoji="1"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5"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blinds/>
    <p:sndAc>
      <p:stSnd>
        <p:snd r:embed="rId13" name="whoosh.wav" builtIn="1"/>
      </p:stSnd>
    </p:sndAc>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rgbClr val="00FFCC"/>
        </a:buClr>
        <a:buSzPct val="70000"/>
        <a:buFont typeface="Wingdings" pitchFamily="2" charset="2"/>
        <a:buChar char="u"/>
        <a:defRPr sz="3200">
          <a:solidFill>
            <a:schemeClr val="tx1"/>
          </a:solidFill>
          <a:latin typeface="+mn-lt"/>
          <a:ea typeface="+mn-ea"/>
          <a:cs typeface="+mn-cs"/>
        </a:defRPr>
      </a:lvl1pPr>
      <a:lvl2pPr marL="742950" indent="-285750" algn="l" rtl="0" fontAlgn="base">
        <a:spcBef>
          <a:spcPct val="20000"/>
        </a:spcBef>
        <a:spcAft>
          <a:spcPct val="0"/>
        </a:spcAft>
        <a:buClr>
          <a:srgbClr val="00FFCC"/>
        </a:buClr>
        <a:buChar char="–"/>
        <a:defRPr sz="2800">
          <a:solidFill>
            <a:schemeClr val="tx1"/>
          </a:solidFill>
          <a:latin typeface="+mn-lt"/>
        </a:defRPr>
      </a:lvl2pPr>
      <a:lvl3pPr marL="1143000" indent="-228600" algn="l" rtl="0" fontAlgn="base">
        <a:spcBef>
          <a:spcPct val="20000"/>
        </a:spcBef>
        <a:spcAft>
          <a:spcPct val="0"/>
        </a:spcAft>
        <a:buClr>
          <a:srgbClr val="00FFCC"/>
        </a:buClr>
        <a:buSzPct val="65000"/>
        <a:buFont typeface="Wingdings" pitchFamily="2" charset="2"/>
        <a:buChar char="t"/>
        <a:defRPr sz="2400">
          <a:solidFill>
            <a:schemeClr val="tx1"/>
          </a:solidFill>
          <a:latin typeface="+mn-lt"/>
        </a:defRPr>
      </a:lvl3pPr>
      <a:lvl4pPr marL="1600200" indent="-228600" algn="l" rtl="0" fontAlgn="base">
        <a:spcBef>
          <a:spcPct val="20000"/>
        </a:spcBef>
        <a:spcAft>
          <a:spcPct val="0"/>
        </a:spcAft>
        <a:buClr>
          <a:srgbClr val="00FFCC"/>
        </a:buClr>
        <a:buChar char="–"/>
        <a:defRPr sz="2000">
          <a:solidFill>
            <a:schemeClr val="tx1"/>
          </a:solidFill>
          <a:latin typeface="+mn-lt"/>
        </a:defRPr>
      </a:lvl4pPr>
      <a:lvl5pPr marL="2057400" indent="-228600" algn="l" rtl="0" fontAlgn="base">
        <a:spcBef>
          <a:spcPct val="20000"/>
        </a:spcBef>
        <a:spcAft>
          <a:spcPct val="0"/>
        </a:spcAft>
        <a:buClr>
          <a:srgbClr val="00FFCC"/>
        </a:buClr>
        <a:buChar char="•"/>
        <a:defRPr sz="2000">
          <a:solidFill>
            <a:schemeClr val="tx1"/>
          </a:solidFill>
          <a:latin typeface="+mn-lt"/>
        </a:defRPr>
      </a:lvl5pPr>
      <a:lvl6pPr marL="2514600" indent="-228600" algn="l" rtl="0" fontAlgn="base">
        <a:spcBef>
          <a:spcPct val="20000"/>
        </a:spcBef>
        <a:spcAft>
          <a:spcPct val="0"/>
        </a:spcAft>
        <a:buClr>
          <a:srgbClr val="00FFCC"/>
        </a:buClr>
        <a:buChar char="•"/>
        <a:defRPr sz="2000">
          <a:solidFill>
            <a:schemeClr val="tx1"/>
          </a:solidFill>
          <a:latin typeface="+mn-lt"/>
        </a:defRPr>
      </a:lvl6pPr>
      <a:lvl7pPr marL="2971800" indent="-228600" algn="l" rtl="0" fontAlgn="base">
        <a:spcBef>
          <a:spcPct val="20000"/>
        </a:spcBef>
        <a:spcAft>
          <a:spcPct val="0"/>
        </a:spcAft>
        <a:buClr>
          <a:srgbClr val="00FFCC"/>
        </a:buClr>
        <a:buChar char="•"/>
        <a:defRPr sz="2000">
          <a:solidFill>
            <a:schemeClr val="tx1"/>
          </a:solidFill>
          <a:latin typeface="+mn-lt"/>
        </a:defRPr>
      </a:lvl7pPr>
      <a:lvl8pPr marL="3429000" indent="-228600" algn="l" rtl="0" fontAlgn="base">
        <a:spcBef>
          <a:spcPct val="20000"/>
        </a:spcBef>
        <a:spcAft>
          <a:spcPct val="0"/>
        </a:spcAft>
        <a:buClr>
          <a:srgbClr val="00FFCC"/>
        </a:buClr>
        <a:buChar char="•"/>
        <a:defRPr sz="2000">
          <a:solidFill>
            <a:schemeClr val="tx1"/>
          </a:solidFill>
          <a:latin typeface="+mn-lt"/>
        </a:defRPr>
      </a:lvl8pPr>
      <a:lvl9pPr marL="3886200" indent="-228600" algn="l" rtl="0" fontAlgn="base">
        <a:spcBef>
          <a:spcPct val="20000"/>
        </a:spcBef>
        <a:spcAft>
          <a:spcPct val="0"/>
        </a:spcAft>
        <a:buClr>
          <a:srgbClr val="00FF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6498" name="Group 2"/>
          <p:cNvGrpSpPr>
            <a:grpSpLocks/>
          </p:cNvGrpSpPr>
          <p:nvPr/>
        </p:nvGrpSpPr>
        <p:grpSpPr bwMode="auto">
          <a:xfrm>
            <a:off x="0" y="0"/>
            <a:ext cx="9142413" cy="6856413"/>
            <a:chOff x="0" y="0"/>
            <a:chExt cx="5759" cy="4319"/>
          </a:xfrm>
        </p:grpSpPr>
        <p:sp>
          <p:nvSpPr>
            <p:cNvPr id="106499"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n-US"/>
            </a:p>
          </p:txBody>
        </p:sp>
        <p:grpSp>
          <p:nvGrpSpPr>
            <p:cNvPr id="106500" name="Group 4"/>
            <p:cNvGrpSpPr>
              <a:grpSpLocks/>
            </p:cNvGrpSpPr>
            <p:nvPr userDrawn="1"/>
          </p:nvGrpSpPr>
          <p:grpSpPr bwMode="auto">
            <a:xfrm>
              <a:off x="0" y="0"/>
              <a:ext cx="5759" cy="4319"/>
              <a:chOff x="0" y="0"/>
              <a:chExt cx="5759" cy="4319"/>
            </a:xfrm>
          </p:grpSpPr>
          <p:sp>
            <p:nvSpPr>
              <p:cNvPr id="106501"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6502"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6503"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6504"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6505"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6506"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6507"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6508"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106509"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n-US"/>
              </a:p>
            </p:txBody>
          </p:sp>
          <p:sp>
            <p:nvSpPr>
              <p:cNvPr id="106510"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6511"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2"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3"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4"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5"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6"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7"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18"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6519"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n-US"/>
              </a:p>
            </p:txBody>
          </p:sp>
          <p:sp>
            <p:nvSpPr>
              <p:cNvPr id="106520"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n-US"/>
              </a:p>
            </p:txBody>
          </p:sp>
          <p:sp>
            <p:nvSpPr>
              <p:cNvPr id="106521"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n-US"/>
              </a:p>
            </p:txBody>
          </p:sp>
          <p:sp>
            <p:nvSpPr>
              <p:cNvPr id="106522"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6523"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6524"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sp>
            <p:nvSpPr>
              <p:cNvPr id="106525"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n-US"/>
              </a:p>
            </p:txBody>
          </p:sp>
          <p:grpSp>
            <p:nvGrpSpPr>
              <p:cNvPr id="106526" name="Group 30"/>
              <p:cNvGrpSpPr>
                <a:grpSpLocks/>
              </p:cNvGrpSpPr>
              <p:nvPr userDrawn="1"/>
            </p:nvGrpSpPr>
            <p:grpSpPr bwMode="auto">
              <a:xfrm>
                <a:off x="0" y="0"/>
                <a:ext cx="5758" cy="1045"/>
                <a:chOff x="0" y="0"/>
                <a:chExt cx="5758" cy="1045"/>
              </a:xfrm>
            </p:grpSpPr>
            <p:sp>
              <p:nvSpPr>
                <p:cNvPr id="106527"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28"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29"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0"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1"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2"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3"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4"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5"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6"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7"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8"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39"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40"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sp>
              <p:nvSpPr>
                <p:cNvPr id="106541"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n-US"/>
                </a:p>
              </p:txBody>
            </p:sp>
          </p:grpSp>
          <p:grpSp>
            <p:nvGrpSpPr>
              <p:cNvPr id="106542" name="Group 46"/>
              <p:cNvGrpSpPr>
                <a:grpSpLocks/>
              </p:cNvGrpSpPr>
              <p:nvPr userDrawn="1"/>
            </p:nvGrpSpPr>
            <p:grpSpPr bwMode="auto">
              <a:xfrm>
                <a:off x="0" y="558"/>
                <a:ext cx="5758" cy="487"/>
                <a:chOff x="0" y="558"/>
                <a:chExt cx="5758" cy="487"/>
              </a:xfrm>
            </p:grpSpPr>
            <p:sp>
              <p:nvSpPr>
                <p:cNvPr id="106543"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n-US"/>
                </a:p>
              </p:txBody>
            </p:sp>
            <p:sp>
              <p:nvSpPr>
                <p:cNvPr id="106544"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n-US"/>
                </a:p>
              </p:txBody>
            </p:sp>
          </p:grpSp>
          <p:grpSp>
            <p:nvGrpSpPr>
              <p:cNvPr id="106545" name="Group 49"/>
              <p:cNvGrpSpPr>
                <a:grpSpLocks/>
              </p:cNvGrpSpPr>
              <p:nvPr userDrawn="1"/>
            </p:nvGrpSpPr>
            <p:grpSpPr bwMode="auto">
              <a:xfrm>
                <a:off x="264" y="1039"/>
                <a:ext cx="5200" cy="3280"/>
                <a:chOff x="264" y="1039"/>
                <a:chExt cx="5200" cy="3280"/>
              </a:xfrm>
            </p:grpSpPr>
            <p:sp>
              <p:nvSpPr>
                <p:cNvPr id="106546"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47"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48"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49"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0"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1"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2"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3"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4"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grpSp>
          <p:sp>
            <p:nvSpPr>
              <p:cNvPr id="106555"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56"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n-US"/>
              </a:p>
            </p:txBody>
          </p:sp>
          <p:sp>
            <p:nvSpPr>
              <p:cNvPr id="106557"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n-US"/>
              </a:p>
            </p:txBody>
          </p:sp>
          <p:sp>
            <p:nvSpPr>
              <p:cNvPr id="106558"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n-US"/>
              </a:p>
            </p:txBody>
          </p:sp>
          <p:sp>
            <p:nvSpPr>
              <p:cNvPr id="106559"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6560"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n-US"/>
              </a:p>
            </p:txBody>
          </p:sp>
          <p:sp>
            <p:nvSpPr>
              <p:cNvPr id="106561"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n-US"/>
              </a:p>
            </p:txBody>
          </p:sp>
          <p:sp>
            <p:nvSpPr>
              <p:cNvPr id="106562"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n-US"/>
              </a:p>
            </p:txBody>
          </p:sp>
        </p:grpSp>
      </p:grpSp>
      <p:sp>
        <p:nvSpPr>
          <p:cNvPr id="106563"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6564"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106565"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106566"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6F6A487-2482-4382-A930-51E5BA307F88}" type="slidenum">
              <a:rPr lang="en-US"/>
              <a:pPr/>
              <a:t>‹#›</a:t>
            </a:fld>
            <a:endParaRPr lang="en-US"/>
          </a:p>
        </p:txBody>
      </p:sp>
      <p:sp>
        <p:nvSpPr>
          <p:cNvPr id="106567"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7"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ransition spd="slow">
    <p:blinds/>
    <p:sndAc>
      <p:stSnd>
        <p:snd r:embed="rId13" name="whoosh.wav" builtIn="1"/>
      </p:stSnd>
    </p:sndAc>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50.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1.wav"/><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1.wav"/><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1.wav"/><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2.wav"/><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8.wav"/><Relationship Id="rId1" Type="http://schemas.openxmlformats.org/officeDocument/2006/relationships/slideLayout" Target="../slideLayouts/slideLayout156.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12.xml"/></Relationships>
</file>

<file path=ppt/slides/_rels/slide18.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156.xml"/></Relationships>
</file>

<file path=ppt/slides/_rels/slide1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8.wav"/><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audio" Target="../media/audio4.wav"/></Relationships>
</file>

<file path=ppt/slides/_rels/slide20.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123.xml"/></Relationships>
</file>

<file path=ppt/slides/_rels/slide2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3.wav"/><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112.xml"/></Relationships>
</file>

<file path=ppt/slides/_rels/slide2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9.xml"/></Relationships>
</file>

<file path=ppt/slides/_rels/slide26.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3" Type="http://schemas.openxmlformats.org/officeDocument/2006/relationships/audio" Target="../media/audio14.wav"/><Relationship Id="rId2" Type="http://schemas.openxmlformats.org/officeDocument/2006/relationships/audio" Target="../media/audio5.wav"/><Relationship Id="rId1" Type="http://schemas.openxmlformats.org/officeDocument/2006/relationships/slideLayout" Target="../slideLayouts/slideLayout73.xml"/><Relationship Id="rId5" Type="http://schemas.openxmlformats.org/officeDocument/2006/relationships/image" Target="../media/image10.wmf"/><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90.xml"/></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2.wav"/><Relationship Id="rId1" Type="http://schemas.openxmlformats.org/officeDocument/2006/relationships/slideLayout" Target="../slideLayouts/slideLayout13.xml"/><Relationship Id="rId5" Type="http://schemas.openxmlformats.org/officeDocument/2006/relationships/audio" Target="../media/audio7.wav"/><Relationship Id="rId4" Type="http://schemas.openxmlformats.org/officeDocument/2006/relationships/audio" Target="../media/audio6.wav"/></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2.wav"/><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67.xml"/></Relationships>
</file>

<file path=ppt/slides/_rels/slide6.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2.wav"/><Relationship Id="rId1" Type="http://schemas.openxmlformats.org/officeDocument/2006/relationships/slideLayout" Target="../slideLayouts/slideLayout123.xml"/></Relationships>
</file>

<file path=ppt/slides/_rels/slide7.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2.wav"/><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39.xml"/></Relationships>
</file>

<file path=ppt/slides/_rels/slide9.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6" name="WordArt 6"/>
          <p:cNvSpPr>
            <a:spLocks noChangeArrowheads="1" noChangeShapeType="1" noTextEdit="1"/>
          </p:cNvSpPr>
          <p:nvPr/>
        </p:nvSpPr>
        <p:spPr bwMode="auto">
          <a:xfrm>
            <a:off x="2819400" y="1600200"/>
            <a:ext cx="2914650" cy="844550"/>
          </a:xfrm>
          <a:prstGeom prst="rect">
            <a:avLst/>
          </a:prstGeom>
        </p:spPr>
        <p:txBody>
          <a:bodyPr wrap="none" fromWordArt="1">
            <a:prstTxWarp prst="textDoubleWave1">
              <a:avLst>
                <a:gd name="adj1" fmla="val 6500"/>
                <a:gd name="adj2" fmla="val 0"/>
              </a:avLst>
            </a:prstTxWarp>
          </a:bodyPr>
          <a:lstStyle/>
          <a:p>
            <a:pPr algn="ctr"/>
            <a:r>
              <a:rPr lang="en-US" sz="6000" kern="10" spc="-600">
                <a:ln w="12700">
                  <a:solidFill>
                    <a:srgbClr val="000099"/>
                  </a:solidFill>
                  <a:round/>
                  <a:headEnd/>
                  <a:tailEnd/>
                </a:ln>
                <a:solidFill>
                  <a:srgbClr val="33CCFF"/>
                </a:solidFill>
                <a:effectLst>
                  <a:outerShdw dist="125724" dir="18900000" algn="ctr" rotWithShape="0">
                    <a:srgbClr val="000099"/>
                  </a:outerShdw>
                </a:effectLst>
                <a:latin typeface="Impact"/>
              </a:rPr>
              <a:t>WELCOME</a:t>
            </a:r>
          </a:p>
        </p:txBody>
      </p:sp>
      <p:sp>
        <p:nvSpPr>
          <p:cNvPr id="133127" name="WordArt 7"/>
          <p:cNvSpPr>
            <a:spLocks noChangeArrowheads="1" noChangeShapeType="1" noTextEdit="1"/>
          </p:cNvSpPr>
          <p:nvPr/>
        </p:nvSpPr>
        <p:spPr bwMode="auto">
          <a:xfrm>
            <a:off x="3886200" y="2971800"/>
            <a:ext cx="685800" cy="609600"/>
          </a:xfrm>
          <a:prstGeom prst="rect">
            <a:avLst/>
          </a:prstGeom>
        </p:spPr>
        <p:txBody>
          <a:bodyPr wrap="none" fromWordArt="1">
            <a:prstTxWarp prst="textPlain">
              <a:avLst>
                <a:gd name="adj" fmla="val 50000"/>
              </a:avLst>
            </a:prstTxWarp>
          </a:bodyPr>
          <a:lstStyle/>
          <a:p>
            <a:pPr algn="ctr"/>
            <a:r>
              <a:rPr lang="en-US" sz="5400" kern="10">
                <a:ln w="19050">
                  <a:solidFill>
                    <a:srgbClr val="99CCFF"/>
                  </a:solidFill>
                  <a:round/>
                  <a:headEnd/>
                  <a:tailEnd/>
                </a:ln>
                <a:solidFill>
                  <a:srgbClr val="0066CC"/>
                </a:solidFill>
                <a:effectLst>
                  <a:outerShdw dist="35921" dir="2700000" algn="ctr" rotWithShape="0">
                    <a:srgbClr val="990000"/>
                  </a:outerShdw>
                </a:effectLst>
                <a:latin typeface="Impact"/>
              </a:rPr>
              <a:t>TO</a:t>
            </a:r>
          </a:p>
        </p:txBody>
      </p:sp>
      <p:sp>
        <p:nvSpPr>
          <p:cNvPr id="133128" name="WordArt 8"/>
          <p:cNvSpPr>
            <a:spLocks noChangeArrowheads="1" noChangeShapeType="1" noTextEdit="1"/>
          </p:cNvSpPr>
          <p:nvPr/>
        </p:nvSpPr>
        <p:spPr bwMode="auto">
          <a:xfrm>
            <a:off x="2209800" y="4267200"/>
            <a:ext cx="4886325" cy="1524000"/>
          </a:xfrm>
          <a:prstGeom prst="rect">
            <a:avLst/>
          </a:prstGeom>
        </p:spPr>
        <p:txBody>
          <a:bodyPr wrap="none" fromWordArt="1">
            <a:prstTxWarp prst="textPlain">
              <a:avLst>
                <a:gd name="adj" fmla="val 50000"/>
              </a:avLst>
            </a:prstTxWarp>
          </a:bodyPr>
          <a:lstStyle/>
          <a:p>
            <a:pPr algn="ctr"/>
            <a:r>
              <a:rPr lang="en-US" sz="3600" kern="10" dirty="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rPr>
              <a:t>MY PROJECT </a:t>
            </a:r>
          </a:p>
          <a:p>
            <a:pPr algn="ctr"/>
            <a:r>
              <a:rPr lang="en-US" sz="3600" kern="10" dirty="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rPr>
              <a:t>BY </a:t>
            </a:r>
          </a:p>
          <a:p>
            <a:pPr algn="ctr"/>
            <a:endParaRPr lang="en-US" sz="3600" kern="10" dirty="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endParaRPr>
          </a:p>
          <a:p>
            <a:pPr algn="ctr"/>
            <a:r>
              <a:rPr lang="en-US" sz="3600" kern="10" dirty="0" smtClean="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rPr>
              <a:t>MOHD.ZAKIR ALI</a:t>
            </a:r>
            <a:endParaRPr lang="en-US" sz="3600" kern="10" dirty="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endParaRPr>
          </a:p>
          <a:p>
            <a:pPr algn="ctr"/>
            <a:r>
              <a:rPr lang="en-US" sz="3600" kern="10" dirty="0" smtClean="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rPr>
              <a:t>VISAKHA</a:t>
            </a:r>
            <a:endParaRPr lang="en-US" sz="3600" kern="10" dirty="0">
              <a:ln w="12700">
                <a:solidFill>
                  <a:srgbClr val="FF6600"/>
                </a:solidFill>
                <a:round/>
                <a:headEnd/>
                <a:tailEnd/>
              </a:ln>
              <a:solidFill>
                <a:srgbClr val="B2B2B2">
                  <a:alpha val="50000"/>
                </a:srgbClr>
              </a:solidFill>
              <a:effectLst>
                <a:outerShdw dist="45791" dir="2021404" algn="ctr" rotWithShape="0">
                  <a:srgbClr val="9999FF"/>
                </a:outerShdw>
              </a:effectLst>
              <a:latin typeface="Arial Black"/>
            </a:endParaRP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33126"/>
                                        </p:tgtEl>
                                        <p:attrNameLst>
                                          <p:attrName>style.visibility</p:attrName>
                                        </p:attrNameLst>
                                      </p:cBhvr>
                                      <p:to>
                                        <p:strVal val="visible"/>
                                      </p:to>
                                    </p:set>
                                    <p:animEffect transition="in" filter="fade">
                                      <p:cBhvr>
                                        <p:cTn id="7" dur="770" decel="100000"/>
                                        <p:tgtEl>
                                          <p:spTgt spid="133126"/>
                                        </p:tgtEl>
                                      </p:cBhvr>
                                    </p:animEffect>
                                    <p:animScale>
                                      <p:cBhvr>
                                        <p:cTn id="8" dur="770" decel="100000"/>
                                        <p:tgtEl>
                                          <p:spTgt spid="133126"/>
                                        </p:tgtEl>
                                      </p:cBhvr>
                                      <p:from x="10000" y="10000"/>
                                      <p:to x="200000" y="450000"/>
                                    </p:animScale>
                                    <p:animScale>
                                      <p:cBhvr>
                                        <p:cTn id="9" dur="1230" accel="100000" fill="hold">
                                          <p:stCondLst>
                                            <p:cond delay="770"/>
                                          </p:stCondLst>
                                        </p:cTn>
                                        <p:tgtEl>
                                          <p:spTgt spid="133126"/>
                                        </p:tgtEl>
                                      </p:cBhvr>
                                      <p:from x="200000" y="450000"/>
                                      <p:to x="100000" y="100000"/>
                                    </p:animScale>
                                    <p:set>
                                      <p:cBhvr>
                                        <p:cTn id="10" dur="770" fill="hold"/>
                                        <p:tgtEl>
                                          <p:spTgt spid="133126"/>
                                        </p:tgtEl>
                                        <p:attrNameLst>
                                          <p:attrName>ppt_x</p:attrName>
                                        </p:attrNameLst>
                                      </p:cBhvr>
                                      <p:to>
                                        <p:strVal val="(0.5)"/>
                                      </p:to>
                                    </p:set>
                                    <p:anim from="(0.5)" to="(#ppt_x)" calcmode="lin" valueType="num">
                                      <p:cBhvr>
                                        <p:cTn id="11" dur="1230" accel="100000" fill="hold">
                                          <p:stCondLst>
                                            <p:cond delay="770"/>
                                          </p:stCondLst>
                                        </p:cTn>
                                        <p:tgtEl>
                                          <p:spTgt spid="133126"/>
                                        </p:tgtEl>
                                        <p:attrNameLst>
                                          <p:attrName>ppt_x</p:attrName>
                                        </p:attrNameLst>
                                      </p:cBhvr>
                                    </p:anim>
                                    <p:set>
                                      <p:cBhvr>
                                        <p:cTn id="12" dur="770" fill="hold"/>
                                        <p:tgtEl>
                                          <p:spTgt spid="133126"/>
                                        </p:tgtEl>
                                        <p:attrNameLst>
                                          <p:attrName>ppt_y</p:attrName>
                                        </p:attrNameLst>
                                      </p:cBhvr>
                                      <p:to>
                                        <p:strVal val="(#ppt_y+0.4)"/>
                                      </p:to>
                                    </p:set>
                                    <p:anim from="(#ppt_y+0.4)" to="(#ppt_y)" calcmode="lin" valueType="num">
                                      <p:cBhvr>
                                        <p:cTn id="13" dur="1230" accel="100000" fill="hold">
                                          <p:stCondLst>
                                            <p:cond delay="770"/>
                                          </p:stCondLst>
                                        </p:cTn>
                                        <p:tgtEl>
                                          <p:spTgt spid="133126"/>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drumroll.wav" builtIn="1"/>
                                        </p:tgtEl>
                                      </p:cMediaNode>
                                    </p:audio>
                                  </p:sub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133127"/>
                                        </p:tgtEl>
                                        <p:attrNameLst>
                                          <p:attrName>style.visibility</p:attrName>
                                        </p:attrNameLst>
                                      </p:cBhvr>
                                      <p:to>
                                        <p:strVal val="visible"/>
                                      </p:to>
                                    </p:set>
                                    <p:animEffect transition="in" filter="fade">
                                      <p:cBhvr>
                                        <p:cTn id="17" dur="770" decel="100000"/>
                                        <p:tgtEl>
                                          <p:spTgt spid="133127"/>
                                        </p:tgtEl>
                                      </p:cBhvr>
                                    </p:animEffect>
                                    <p:animScale>
                                      <p:cBhvr>
                                        <p:cTn id="18" dur="770" decel="100000"/>
                                        <p:tgtEl>
                                          <p:spTgt spid="133127"/>
                                        </p:tgtEl>
                                      </p:cBhvr>
                                      <p:from x="10000" y="10000"/>
                                      <p:to x="200000" y="450000"/>
                                    </p:animScale>
                                    <p:animScale>
                                      <p:cBhvr>
                                        <p:cTn id="19" dur="1230" accel="100000" fill="hold">
                                          <p:stCondLst>
                                            <p:cond delay="770"/>
                                          </p:stCondLst>
                                        </p:cTn>
                                        <p:tgtEl>
                                          <p:spTgt spid="133127"/>
                                        </p:tgtEl>
                                      </p:cBhvr>
                                      <p:from x="200000" y="450000"/>
                                      <p:to x="100000" y="100000"/>
                                    </p:animScale>
                                    <p:set>
                                      <p:cBhvr>
                                        <p:cTn id="20" dur="770" fill="hold"/>
                                        <p:tgtEl>
                                          <p:spTgt spid="133127"/>
                                        </p:tgtEl>
                                        <p:attrNameLst>
                                          <p:attrName>ppt_x</p:attrName>
                                        </p:attrNameLst>
                                      </p:cBhvr>
                                      <p:to>
                                        <p:strVal val="(0.5)"/>
                                      </p:to>
                                    </p:set>
                                    <p:anim from="(0.5)" to="(#ppt_x)" calcmode="lin" valueType="num">
                                      <p:cBhvr>
                                        <p:cTn id="21" dur="1230" accel="100000" fill="hold">
                                          <p:stCondLst>
                                            <p:cond delay="770"/>
                                          </p:stCondLst>
                                        </p:cTn>
                                        <p:tgtEl>
                                          <p:spTgt spid="133127"/>
                                        </p:tgtEl>
                                        <p:attrNameLst>
                                          <p:attrName>ppt_x</p:attrName>
                                        </p:attrNameLst>
                                      </p:cBhvr>
                                    </p:anim>
                                    <p:set>
                                      <p:cBhvr>
                                        <p:cTn id="22" dur="770" fill="hold"/>
                                        <p:tgtEl>
                                          <p:spTgt spid="133127"/>
                                        </p:tgtEl>
                                        <p:attrNameLst>
                                          <p:attrName>ppt_y</p:attrName>
                                        </p:attrNameLst>
                                      </p:cBhvr>
                                      <p:to>
                                        <p:strVal val="(#ppt_y+0.4)"/>
                                      </p:to>
                                    </p:set>
                                    <p:anim from="(#ppt_y+0.4)" to="(#ppt_y)" calcmode="lin" valueType="num">
                                      <p:cBhvr>
                                        <p:cTn id="23" dur="1230" accel="100000" fill="hold">
                                          <p:stCondLst>
                                            <p:cond delay="770"/>
                                          </p:stCondLst>
                                        </p:cTn>
                                        <p:tgtEl>
                                          <p:spTgt spid="133127"/>
                                        </p:tgtEl>
                                        <p:attrNameLst>
                                          <p:attrName>ppt_y</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drumroll.wav" builtIn="1"/>
                                        </p:tgtEl>
                                      </p:cMediaNode>
                                    </p:audio>
                                  </p:sub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133128"/>
                                        </p:tgtEl>
                                        <p:attrNameLst>
                                          <p:attrName>style.visibility</p:attrName>
                                        </p:attrNameLst>
                                      </p:cBhvr>
                                      <p:to>
                                        <p:strVal val="visible"/>
                                      </p:to>
                                    </p:set>
                                    <p:animEffect transition="in" filter="fade">
                                      <p:cBhvr>
                                        <p:cTn id="27" dur="770" decel="100000"/>
                                        <p:tgtEl>
                                          <p:spTgt spid="133128"/>
                                        </p:tgtEl>
                                      </p:cBhvr>
                                    </p:animEffect>
                                    <p:animScale>
                                      <p:cBhvr>
                                        <p:cTn id="28" dur="770" decel="100000"/>
                                        <p:tgtEl>
                                          <p:spTgt spid="133128"/>
                                        </p:tgtEl>
                                      </p:cBhvr>
                                      <p:from x="10000" y="10000"/>
                                      <p:to x="200000" y="450000"/>
                                    </p:animScale>
                                    <p:animScale>
                                      <p:cBhvr>
                                        <p:cTn id="29" dur="1230" accel="100000" fill="hold">
                                          <p:stCondLst>
                                            <p:cond delay="770"/>
                                          </p:stCondLst>
                                        </p:cTn>
                                        <p:tgtEl>
                                          <p:spTgt spid="133128"/>
                                        </p:tgtEl>
                                      </p:cBhvr>
                                      <p:from x="200000" y="450000"/>
                                      <p:to x="100000" y="100000"/>
                                    </p:animScale>
                                    <p:set>
                                      <p:cBhvr>
                                        <p:cTn id="30" dur="770" fill="hold"/>
                                        <p:tgtEl>
                                          <p:spTgt spid="133128"/>
                                        </p:tgtEl>
                                        <p:attrNameLst>
                                          <p:attrName>ppt_x</p:attrName>
                                        </p:attrNameLst>
                                      </p:cBhvr>
                                      <p:to>
                                        <p:strVal val="(0.5)"/>
                                      </p:to>
                                    </p:set>
                                    <p:anim from="(0.5)" to="(#ppt_x)" calcmode="lin" valueType="num">
                                      <p:cBhvr>
                                        <p:cTn id="31" dur="1230" accel="100000" fill="hold">
                                          <p:stCondLst>
                                            <p:cond delay="770"/>
                                          </p:stCondLst>
                                        </p:cTn>
                                        <p:tgtEl>
                                          <p:spTgt spid="133128"/>
                                        </p:tgtEl>
                                        <p:attrNameLst>
                                          <p:attrName>ppt_x</p:attrName>
                                        </p:attrNameLst>
                                      </p:cBhvr>
                                    </p:anim>
                                    <p:set>
                                      <p:cBhvr>
                                        <p:cTn id="32" dur="770" fill="hold"/>
                                        <p:tgtEl>
                                          <p:spTgt spid="133128"/>
                                        </p:tgtEl>
                                        <p:attrNameLst>
                                          <p:attrName>ppt_y</p:attrName>
                                        </p:attrNameLst>
                                      </p:cBhvr>
                                      <p:to>
                                        <p:strVal val="(#ppt_y+0.4)"/>
                                      </p:to>
                                    </p:set>
                                    <p:anim from="(#ppt_y+0.4)" to="(#ppt_y)" calcmode="lin" valueType="num">
                                      <p:cBhvr>
                                        <p:cTn id="33" dur="1230" accel="100000" fill="hold">
                                          <p:stCondLst>
                                            <p:cond delay="770"/>
                                          </p:stCondLst>
                                        </p:cTn>
                                        <p:tgtEl>
                                          <p:spTgt spid="133128"/>
                                        </p:tgtEl>
                                        <p:attrNameLst>
                                          <p:attrName>ppt_y</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animBg="1"/>
      <p:bldP spid="133127" grpId="0" animBg="1"/>
      <p:bldP spid="1331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8" name="Picture 4"/>
          <p:cNvPicPr>
            <a:picLocks noChangeAspect="1" noChangeArrowheads="1"/>
          </p:cNvPicPr>
          <p:nvPr/>
        </p:nvPicPr>
        <p:blipFill>
          <a:blip r:embed="rId3"/>
          <a:srcRect/>
          <a:stretch>
            <a:fillRect/>
          </a:stretch>
        </p:blipFill>
        <p:spPr bwMode="auto">
          <a:xfrm>
            <a:off x="-533400" y="-228600"/>
            <a:ext cx="9145588" cy="6859588"/>
          </a:xfrm>
          <a:prstGeom prst="rect">
            <a:avLst/>
          </a:prstGeom>
          <a:noFill/>
          <a:ln w="9525">
            <a:noFill/>
            <a:miter lim="800000"/>
            <a:headEnd/>
            <a:tailEnd/>
          </a:ln>
          <a:effectLst/>
        </p:spPr>
      </p:pic>
    </p:spTree>
  </p:cSld>
  <p:clrMapOvr>
    <a:masterClrMapping/>
  </p:clrMapOvr>
  <p:transition spd="slow">
    <p:blinds/>
    <p:sndAc>
      <p:stSnd>
        <p:snd r:embed="rId2" name="whoosh.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2" name="Picture 4" descr="22"/>
          <p:cNvPicPr>
            <a:picLocks noChangeAspect="1" noChangeArrowheads="1"/>
          </p:cNvPicPr>
          <p:nvPr/>
        </p:nvPicPr>
        <p:blipFill>
          <a:blip r:embed="rId3"/>
          <a:srcRect/>
          <a:stretch>
            <a:fillRect/>
          </a:stretch>
        </p:blipFill>
        <p:spPr bwMode="auto">
          <a:xfrm>
            <a:off x="685800" y="304800"/>
            <a:ext cx="7620000" cy="5791200"/>
          </a:xfrm>
          <a:prstGeom prst="rect">
            <a:avLst/>
          </a:prstGeom>
          <a:noFill/>
        </p:spPr>
      </p:pic>
      <p:sp>
        <p:nvSpPr>
          <p:cNvPr id="124934" name="Text Box 6"/>
          <p:cNvSpPr txBox="1">
            <a:spLocks noChangeArrowheads="1"/>
          </p:cNvSpPr>
          <p:nvPr/>
        </p:nvSpPr>
        <p:spPr bwMode="auto">
          <a:xfrm>
            <a:off x="1143000" y="2438400"/>
            <a:ext cx="7010400" cy="519113"/>
          </a:xfrm>
          <a:prstGeom prst="rect">
            <a:avLst/>
          </a:prstGeom>
          <a:noFill/>
          <a:ln w="9525">
            <a:noFill/>
            <a:miter lim="800000"/>
            <a:headEnd/>
            <a:tailEnd/>
          </a:ln>
          <a:effectLst/>
        </p:spPr>
        <p:txBody>
          <a:bodyPr>
            <a:spAutoFit/>
          </a:bodyPr>
          <a:lstStyle/>
          <a:p>
            <a:pPr>
              <a:spcBef>
                <a:spcPct val="50000"/>
              </a:spcBef>
            </a:pPr>
            <a:r>
              <a:rPr lang="en-US"/>
              <a:t>INDUSTRIAL POLLUTION</a:t>
            </a:r>
          </a:p>
        </p:txBody>
      </p:sp>
    </p:spTree>
  </p:cSld>
  <p:clrMapOvr>
    <a:masterClrMapping/>
  </p:clrMapOvr>
  <p:transition spd="slow">
    <p:blinds/>
    <p:sndAc>
      <p:stSnd>
        <p:snd r:embed="rId2" name="explod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4" name="Picture 4" descr="13"/>
          <p:cNvPicPr>
            <a:picLocks noChangeAspect="1" noChangeArrowheads="1"/>
          </p:cNvPicPr>
          <p:nvPr/>
        </p:nvPicPr>
        <p:blipFill>
          <a:blip r:embed="rId3"/>
          <a:srcRect/>
          <a:stretch>
            <a:fillRect/>
          </a:stretch>
        </p:blipFill>
        <p:spPr bwMode="auto">
          <a:xfrm>
            <a:off x="685800" y="685800"/>
            <a:ext cx="7772400" cy="5562600"/>
          </a:xfrm>
          <a:prstGeom prst="rect">
            <a:avLst/>
          </a:prstGeom>
          <a:noFill/>
        </p:spPr>
      </p:pic>
      <p:sp>
        <p:nvSpPr>
          <p:cNvPr id="128005" name="Text Box 5"/>
          <p:cNvSpPr txBox="1">
            <a:spLocks noChangeArrowheads="1"/>
          </p:cNvSpPr>
          <p:nvPr/>
        </p:nvSpPr>
        <p:spPr bwMode="auto">
          <a:xfrm>
            <a:off x="5029200" y="1447800"/>
            <a:ext cx="3352800" cy="336550"/>
          </a:xfrm>
          <a:prstGeom prst="rect">
            <a:avLst/>
          </a:prstGeom>
          <a:noFill/>
          <a:ln w="9525">
            <a:noFill/>
            <a:miter lim="800000"/>
            <a:headEnd/>
            <a:tailEnd/>
          </a:ln>
          <a:effectLst/>
        </p:spPr>
        <p:txBody>
          <a:bodyPr>
            <a:spAutoFit/>
          </a:bodyPr>
          <a:lstStyle/>
          <a:p>
            <a:pPr>
              <a:spcBef>
                <a:spcPct val="50000"/>
              </a:spcBef>
            </a:pPr>
            <a:r>
              <a:rPr lang="en-US" sz="1600"/>
              <a:t>INDUSTRIAL POLLUTION</a:t>
            </a:r>
          </a:p>
        </p:txBody>
      </p:sp>
    </p:spTree>
  </p:cSld>
  <p:clrMapOvr>
    <a:masterClrMapping/>
  </p:clrMapOvr>
  <p:transition spd="slow">
    <p:blinds/>
    <p:sndAc>
      <p:stSnd>
        <p:snd r:embed="rId2" name="whoosh.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8" name="Picture 4" descr="24"/>
          <p:cNvPicPr>
            <a:picLocks noChangeAspect="1" noChangeArrowheads="1"/>
          </p:cNvPicPr>
          <p:nvPr/>
        </p:nvPicPr>
        <p:blipFill>
          <a:blip r:embed="rId3"/>
          <a:srcRect/>
          <a:stretch>
            <a:fillRect/>
          </a:stretch>
        </p:blipFill>
        <p:spPr bwMode="auto">
          <a:xfrm>
            <a:off x="533400" y="381000"/>
            <a:ext cx="8001000" cy="5791200"/>
          </a:xfrm>
          <a:prstGeom prst="rect">
            <a:avLst/>
          </a:prstGeom>
          <a:noFill/>
        </p:spPr>
      </p:pic>
      <p:sp>
        <p:nvSpPr>
          <p:cNvPr id="129029" name="Text Box 5"/>
          <p:cNvSpPr txBox="1">
            <a:spLocks noChangeArrowheads="1"/>
          </p:cNvSpPr>
          <p:nvPr/>
        </p:nvSpPr>
        <p:spPr bwMode="auto">
          <a:xfrm>
            <a:off x="5257800" y="1143000"/>
            <a:ext cx="4191000" cy="396875"/>
          </a:xfrm>
          <a:prstGeom prst="rect">
            <a:avLst/>
          </a:prstGeom>
          <a:noFill/>
          <a:ln w="9525">
            <a:noFill/>
            <a:miter lim="800000"/>
            <a:headEnd/>
            <a:tailEnd/>
          </a:ln>
          <a:effectLst/>
        </p:spPr>
        <p:txBody>
          <a:bodyPr>
            <a:spAutoFit/>
          </a:bodyPr>
          <a:lstStyle/>
          <a:p>
            <a:pPr>
              <a:spcBef>
                <a:spcPct val="50000"/>
              </a:spcBef>
            </a:pPr>
            <a:r>
              <a:rPr lang="en-US" sz="2000"/>
              <a:t>VOLCANIC ERUPTION</a:t>
            </a:r>
          </a:p>
        </p:txBody>
      </p:sp>
    </p:spTree>
  </p:cSld>
  <p:clrMapOvr>
    <a:masterClrMapping/>
  </p:clrMapOvr>
  <p:transition spd="slow">
    <p:blinds/>
    <p:sndAc>
      <p:stSnd>
        <p:snd r:embed="rId2" name="explod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2" name="Picture 4" descr="26"/>
          <p:cNvPicPr>
            <a:picLocks noChangeAspect="1" noChangeArrowheads="1"/>
          </p:cNvPicPr>
          <p:nvPr/>
        </p:nvPicPr>
        <p:blipFill>
          <a:blip r:embed="rId3"/>
          <a:srcRect/>
          <a:stretch>
            <a:fillRect/>
          </a:stretch>
        </p:blipFill>
        <p:spPr bwMode="auto">
          <a:xfrm>
            <a:off x="1066800" y="304800"/>
            <a:ext cx="7620000" cy="6019800"/>
          </a:xfrm>
          <a:prstGeom prst="rect">
            <a:avLst/>
          </a:prstGeom>
          <a:noFill/>
        </p:spPr>
      </p:pic>
      <p:sp>
        <p:nvSpPr>
          <p:cNvPr id="130053" name="Text Box 5"/>
          <p:cNvSpPr txBox="1">
            <a:spLocks noChangeArrowheads="1"/>
          </p:cNvSpPr>
          <p:nvPr/>
        </p:nvSpPr>
        <p:spPr bwMode="auto">
          <a:xfrm>
            <a:off x="5508625" y="1135063"/>
            <a:ext cx="2873375" cy="519112"/>
          </a:xfrm>
          <a:prstGeom prst="rect">
            <a:avLst/>
          </a:prstGeom>
          <a:noFill/>
          <a:ln w="9525">
            <a:noFill/>
            <a:miter lim="800000"/>
            <a:headEnd/>
            <a:tailEnd/>
          </a:ln>
          <a:effectLst/>
        </p:spPr>
        <p:txBody>
          <a:bodyPr>
            <a:spAutoFit/>
          </a:bodyPr>
          <a:lstStyle/>
          <a:p>
            <a:pPr>
              <a:spcBef>
                <a:spcPct val="50000"/>
              </a:spcBef>
            </a:pPr>
            <a:r>
              <a:rPr lang="en-US"/>
              <a:t>LAVA</a:t>
            </a:r>
          </a:p>
        </p:txBody>
      </p:sp>
    </p:spTree>
  </p:cSld>
  <p:clrMapOvr>
    <a:masterClrMapping/>
  </p:clrMapOvr>
  <p:transition spd="slow">
    <p:blinds/>
    <p:sndAc>
      <p:stSnd>
        <p:snd r:embed="rId2" name="explod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POLLUTANT</a:t>
            </a:r>
          </a:p>
        </p:txBody>
      </p:sp>
      <p:sp>
        <p:nvSpPr>
          <p:cNvPr id="10243" name="Rectangle 3"/>
          <p:cNvSpPr>
            <a:spLocks noGrp="1" noChangeArrowheads="1"/>
          </p:cNvSpPr>
          <p:nvPr>
            <p:ph type="body" idx="1"/>
          </p:nvPr>
        </p:nvSpPr>
        <p:spPr/>
        <p:txBody>
          <a:bodyPr/>
          <a:lstStyle/>
          <a:p>
            <a:r>
              <a:rPr lang="en-US"/>
              <a:t>The excess concentration any unwanted gaseous substance present in atmosphere that causes harmful effect to the living and nonliving things is called  pollutant.</a:t>
            </a:r>
          </a:p>
          <a:p>
            <a:endParaRPr lang="en-US"/>
          </a:p>
        </p:txBody>
      </p:sp>
    </p:spTree>
  </p:cSld>
  <p:clrMapOvr>
    <a:masterClrMapping/>
  </p:clrMapOvr>
  <p:transition spd="slow">
    <p:blinds/>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770" decel="100000"/>
                                        <p:tgtEl>
                                          <p:spTgt spid="10242"/>
                                        </p:tgtEl>
                                      </p:cBhvr>
                                    </p:animEffect>
                                    <p:animScale>
                                      <p:cBhvr>
                                        <p:cTn id="8" dur="770" decel="100000"/>
                                        <p:tgtEl>
                                          <p:spTgt spid="10242"/>
                                        </p:tgtEl>
                                      </p:cBhvr>
                                      <p:from x="10000" y="10000"/>
                                      <p:to x="200000" y="450000"/>
                                    </p:animScale>
                                    <p:animScale>
                                      <p:cBhvr>
                                        <p:cTn id="9" dur="1230" accel="100000" fill="hold">
                                          <p:stCondLst>
                                            <p:cond delay="770"/>
                                          </p:stCondLst>
                                        </p:cTn>
                                        <p:tgtEl>
                                          <p:spTgt spid="10242"/>
                                        </p:tgtEl>
                                      </p:cBhvr>
                                      <p:from x="200000" y="450000"/>
                                      <p:to x="100000" y="100000"/>
                                    </p:animScale>
                                    <p:set>
                                      <p:cBhvr>
                                        <p:cTn id="10" dur="770" fill="hold"/>
                                        <p:tgtEl>
                                          <p:spTgt spid="10242"/>
                                        </p:tgtEl>
                                        <p:attrNameLst>
                                          <p:attrName>ppt_x</p:attrName>
                                        </p:attrNameLst>
                                      </p:cBhvr>
                                      <p:to>
                                        <p:strVal val="(0.5)"/>
                                      </p:to>
                                    </p:set>
                                    <p:anim from="(0.5)" to="(#ppt_x)" calcmode="lin" valueType="num">
                                      <p:cBhvr>
                                        <p:cTn id="11" dur="1230" accel="100000" fill="hold">
                                          <p:stCondLst>
                                            <p:cond delay="770"/>
                                          </p:stCondLst>
                                        </p:cTn>
                                        <p:tgtEl>
                                          <p:spTgt spid="10242"/>
                                        </p:tgtEl>
                                        <p:attrNameLst>
                                          <p:attrName>ppt_x</p:attrName>
                                        </p:attrNameLst>
                                      </p:cBhvr>
                                    </p:anim>
                                    <p:set>
                                      <p:cBhvr>
                                        <p:cTn id="12" dur="770" fill="hold"/>
                                        <p:tgtEl>
                                          <p:spTgt spid="10242"/>
                                        </p:tgtEl>
                                        <p:attrNameLst>
                                          <p:attrName>ppt_y</p:attrName>
                                        </p:attrNameLst>
                                      </p:cBhvr>
                                      <p:to>
                                        <p:strVal val="(#ppt_y+0.4)"/>
                                      </p:to>
                                    </p:set>
                                    <p:anim from="(#ppt_y+0.4)" to="(#ppt_y)" calcmode="lin" valueType="num">
                                      <p:cBhvr>
                                        <p:cTn id="13" dur="1230" accel="100000" fill="hold">
                                          <p:stCondLst>
                                            <p:cond delay="770"/>
                                          </p:stCondLst>
                                        </p:cTn>
                                        <p:tgtEl>
                                          <p:spTgt spid="10242"/>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shreg.wav" builtIn="1"/>
                                        </p:tgtEl>
                                      </p:cMediaNode>
                                    </p:audio>
                                  </p:sub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243">
                                            <p:txEl>
                                              <p:pRg st="0" end="0"/>
                                            </p:txEl>
                                          </p:spTgt>
                                        </p:tgtEl>
                                        <p:attrNameLst>
                                          <p:attrName>style.visibility</p:attrName>
                                        </p:attrNameLst>
                                      </p:cBhvr>
                                      <p:to>
                                        <p:strVal val="visible"/>
                                      </p:to>
                                    </p:set>
                                    <p:animEffect transition="in" filter="diamond(in)">
                                      <p:cBhvr>
                                        <p:cTn id="18"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52400"/>
            <a:ext cx="8763000" cy="1143000"/>
          </a:xfrm>
        </p:spPr>
        <p:txBody>
          <a:bodyPr/>
          <a:lstStyle/>
          <a:p>
            <a:r>
              <a:rPr lang="en-US">
                <a:solidFill>
                  <a:srgbClr val="FF0066"/>
                </a:solidFill>
              </a:rPr>
              <a:t>Classification</a:t>
            </a:r>
            <a:r>
              <a:rPr lang="en-US"/>
              <a:t> </a:t>
            </a:r>
            <a:r>
              <a:rPr lang="en-US">
                <a:solidFill>
                  <a:srgbClr val="FF0066"/>
                </a:solidFill>
              </a:rPr>
              <a:t>of pollutants</a:t>
            </a:r>
          </a:p>
        </p:txBody>
      </p:sp>
      <p:sp>
        <p:nvSpPr>
          <p:cNvPr id="12291" name="Rectangle 3"/>
          <p:cNvSpPr>
            <a:spLocks noGrp="1" noChangeArrowheads="1"/>
          </p:cNvSpPr>
          <p:nvPr>
            <p:ph type="body" idx="1"/>
          </p:nvPr>
        </p:nvSpPr>
        <p:spPr>
          <a:xfrm>
            <a:off x="228600" y="1295400"/>
            <a:ext cx="8305800" cy="5105400"/>
          </a:xfrm>
        </p:spPr>
        <p:txBody>
          <a:bodyPr/>
          <a:lstStyle/>
          <a:p>
            <a:pPr>
              <a:lnSpc>
                <a:spcPct val="90000"/>
              </a:lnSpc>
              <a:buFont typeface="Wingdings" pitchFamily="2" charset="2"/>
              <a:buNone/>
            </a:pPr>
            <a:r>
              <a:rPr lang="en-US" sz="2400"/>
              <a:t>   </a:t>
            </a:r>
            <a:endParaRPr lang="en-US" sz="2800" u="sng">
              <a:solidFill>
                <a:srgbClr val="FF0000"/>
              </a:solidFill>
            </a:endParaRPr>
          </a:p>
          <a:p>
            <a:pPr>
              <a:lnSpc>
                <a:spcPct val="90000"/>
              </a:lnSpc>
              <a:buFont typeface="Wingdings" pitchFamily="2" charset="2"/>
              <a:buNone/>
            </a:pPr>
            <a:r>
              <a:rPr lang="en-US" sz="2400"/>
              <a:t>   </a:t>
            </a:r>
            <a:r>
              <a:rPr lang="en-US" sz="2400">
                <a:solidFill>
                  <a:srgbClr val="0000FF"/>
                </a:solidFill>
              </a:rPr>
              <a:t>1. primary pollutants</a:t>
            </a:r>
            <a:r>
              <a:rPr lang="en-US" sz="2400">
                <a:solidFill>
                  <a:schemeClr val="accent2"/>
                </a:solidFill>
              </a:rPr>
              <a:t> </a:t>
            </a:r>
          </a:p>
          <a:p>
            <a:pPr>
              <a:lnSpc>
                <a:spcPct val="90000"/>
              </a:lnSpc>
              <a:buFont typeface="Wingdings" pitchFamily="2" charset="2"/>
              <a:buNone/>
            </a:pPr>
            <a:r>
              <a:rPr lang="en-US" sz="2400"/>
              <a:t>        The substances which are produced at the source it self and enters into the atmosphere directly.</a:t>
            </a:r>
          </a:p>
          <a:p>
            <a:pPr>
              <a:lnSpc>
                <a:spcPct val="90000"/>
              </a:lnSpc>
              <a:buFont typeface="Wingdings" pitchFamily="2" charset="2"/>
              <a:buNone/>
            </a:pPr>
            <a:r>
              <a:rPr lang="en-US" sz="2400"/>
              <a:t>            co</a:t>
            </a:r>
            <a:r>
              <a:rPr lang="en-US" sz="2400" baseline="-25000"/>
              <a:t>2</a:t>
            </a:r>
            <a:r>
              <a:rPr lang="en-US" sz="2400"/>
              <a:t>, co, </a:t>
            </a:r>
            <a:r>
              <a:rPr lang="en-US" sz="1800"/>
              <a:t>NO</a:t>
            </a:r>
            <a:r>
              <a:rPr lang="en-US" sz="2400" baseline="-25000"/>
              <a:t>x</a:t>
            </a:r>
            <a:r>
              <a:rPr lang="en-US" sz="2400"/>
              <a:t>, so</a:t>
            </a:r>
            <a:r>
              <a:rPr lang="en-US" sz="2400" baseline="-25000"/>
              <a:t>x</a:t>
            </a:r>
            <a:r>
              <a:rPr lang="en-US" sz="2400"/>
              <a:t> </a:t>
            </a:r>
          </a:p>
          <a:p>
            <a:pPr>
              <a:lnSpc>
                <a:spcPct val="90000"/>
              </a:lnSpc>
              <a:buFont typeface="Wingdings" pitchFamily="2" charset="2"/>
              <a:buNone/>
            </a:pPr>
            <a:r>
              <a:rPr lang="en-US" sz="2400"/>
              <a:t>     </a:t>
            </a:r>
            <a:r>
              <a:rPr lang="en-US" sz="2400">
                <a:solidFill>
                  <a:srgbClr val="0000FF"/>
                </a:solidFill>
              </a:rPr>
              <a:t>2. Secondary pollutants.</a:t>
            </a:r>
          </a:p>
          <a:p>
            <a:pPr>
              <a:lnSpc>
                <a:spcPct val="90000"/>
              </a:lnSpc>
              <a:buFont typeface="Wingdings" pitchFamily="2" charset="2"/>
              <a:buNone/>
            </a:pPr>
            <a:r>
              <a:rPr lang="en-US" sz="2400"/>
              <a:t>          The primary pollutants undergo chemical reaction in presence of sun light and produce a new toxic substances are called secondary pollutants</a:t>
            </a:r>
          </a:p>
          <a:p>
            <a:pPr>
              <a:lnSpc>
                <a:spcPct val="90000"/>
              </a:lnSpc>
              <a:buFont typeface="Wingdings" pitchFamily="2" charset="2"/>
              <a:buNone/>
            </a:pPr>
            <a:r>
              <a:rPr lang="en-US" sz="2400"/>
              <a:t>                 PAN,PBN and any photochemical smog.             </a:t>
            </a:r>
          </a:p>
        </p:txBody>
      </p:sp>
    </p:spTree>
  </p:cSld>
  <p:clrMapOvr>
    <a:masterClrMapping/>
  </p:clrMapOvr>
  <p:transition spd="slow">
    <p:blinds/>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770" decel="100000"/>
                                        <p:tgtEl>
                                          <p:spTgt spid="12290"/>
                                        </p:tgtEl>
                                      </p:cBhvr>
                                    </p:animEffect>
                                    <p:animScale>
                                      <p:cBhvr>
                                        <p:cTn id="8" dur="770" decel="100000"/>
                                        <p:tgtEl>
                                          <p:spTgt spid="12290"/>
                                        </p:tgtEl>
                                      </p:cBhvr>
                                      <p:from x="10000" y="10000"/>
                                      <p:to x="200000" y="450000"/>
                                    </p:animScale>
                                    <p:animScale>
                                      <p:cBhvr>
                                        <p:cTn id="9" dur="1230" accel="100000" fill="hold">
                                          <p:stCondLst>
                                            <p:cond delay="770"/>
                                          </p:stCondLst>
                                        </p:cTn>
                                        <p:tgtEl>
                                          <p:spTgt spid="12290"/>
                                        </p:tgtEl>
                                      </p:cBhvr>
                                      <p:from x="200000" y="450000"/>
                                      <p:to x="100000" y="100000"/>
                                    </p:animScale>
                                    <p:set>
                                      <p:cBhvr>
                                        <p:cTn id="10" dur="770" fill="hold"/>
                                        <p:tgtEl>
                                          <p:spTgt spid="12290"/>
                                        </p:tgtEl>
                                        <p:attrNameLst>
                                          <p:attrName>ppt_x</p:attrName>
                                        </p:attrNameLst>
                                      </p:cBhvr>
                                      <p:to>
                                        <p:strVal val="(0.5)"/>
                                      </p:to>
                                    </p:set>
                                    <p:anim from="(0.5)" to="(#ppt_x)" calcmode="lin" valueType="num">
                                      <p:cBhvr>
                                        <p:cTn id="11" dur="1230" accel="100000" fill="hold">
                                          <p:stCondLst>
                                            <p:cond delay="770"/>
                                          </p:stCondLst>
                                        </p:cTn>
                                        <p:tgtEl>
                                          <p:spTgt spid="12290"/>
                                        </p:tgtEl>
                                        <p:attrNameLst>
                                          <p:attrName>ppt_x</p:attrName>
                                        </p:attrNameLst>
                                      </p:cBhvr>
                                    </p:anim>
                                    <p:set>
                                      <p:cBhvr>
                                        <p:cTn id="12" dur="770" fill="hold"/>
                                        <p:tgtEl>
                                          <p:spTgt spid="12290"/>
                                        </p:tgtEl>
                                        <p:attrNameLst>
                                          <p:attrName>ppt_y</p:attrName>
                                        </p:attrNameLst>
                                      </p:cBhvr>
                                      <p:to>
                                        <p:strVal val="(#ppt_y+0.4)"/>
                                      </p:to>
                                    </p:set>
                                    <p:anim from="(#ppt_y+0.4)" to="(#ppt_y)" calcmode="lin" valueType="num">
                                      <p:cBhvr>
                                        <p:cTn id="13" dur="1230" accel="100000" fill="hold">
                                          <p:stCondLst>
                                            <p:cond delay="770"/>
                                          </p:stCondLst>
                                        </p:cTn>
                                        <p:tgtEl>
                                          <p:spTgt spid="1229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shreg.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2291">
                                            <p:txEl>
                                              <p:pRg st="0" end="0"/>
                                            </p:txEl>
                                          </p:spTgt>
                                        </p:tgtEl>
                                        <p:attrNameLst>
                                          <p:attrName>style.visibility</p:attrName>
                                        </p:attrNameLst>
                                      </p:cBhvr>
                                      <p:to>
                                        <p:strVal val="visible"/>
                                      </p:to>
                                    </p:set>
                                    <p:anim calcmode="discrete" valueType="clr">
                                      <p:cBhvr override="childStyle">
                                        <p:cTn id="18" dur="80"/>
                                        <p:tgtEl>
                                          <p:spTgt spid="122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2291">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2291">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2291">
                                            <p:txEl>
                                              <p:pRg st="1" end="1"/>
                                            </p:txEl>
                                          </p:spTgt>
                                        </p:tgtEl>
                                        <p:attrNameLst>
                                          <p:attrName>style.visibility</p:attrName>
                                        </p:attrNameLst>
                                      </p:cBhvr>
                                      <p:to>
                                        <p:strVal val="visible"/>
                                      </p:to>
                                    </p:set>
                                    <p:anim calcmode="discrete" valueType="clr">
                                      <p:cBhvr override="childStyle">
                                        <p:cTn id="25" dur="80"/>
                                        <p:tgtEl>
                                          <p:spTgt spid="1229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2291">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12291">
                                            <p:txEl>
                                              <p:pRg st="1" end="1"/>
                                            </p:txEl>
                                          </p:spTgt>
                                        </p:tgtEl>
                                        <p:attrNameLst>
                                          <p:attrName>fill.type</p:attrName>
                                        </p:attrNameLst>
                                      </p:cBhvr>
                                      <p:to>
                                        <p:strVal val="solid"/>
                                      </p:to>
                                    </p:set>
                                  </p:childTnLst>
                                </p:cTn>
                              </p:par>
                            </p:childTnLst>
                          </p:cTn>
                        </p:par>
                        <p:par>
                          <p:cTn id="28" fill="hold">
                            <p:stCondLst>
                              <p:cond delay="8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2291">
                                            <p:txEl>
                                              <p:pRg st="4" end="4"/>
                                            </p:txEl>
                                          </p:spTgt>
                                        </p:tgtEl>
                                        <p:attrNameLst>
                                          <p:attrName>style.visibility</p:attrName>
                                        </p:attrNameLst>
                                      </p:cBhvr>
                                      <p:to>
                                        <p:strVal val="visible"/>
                                      </p:to>
                                    </p:set>
                                    <p:anim calcmode="discrete" valueType="clr">
                                      <p:cBhvr override="childStyle">
                                        <p:cTn id="31" dur="80"/>
                                        <p:tgtEl>
                                          <p:spTgt spid="1229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2291">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12291">
                                            <p:txEl>
                                              <p:pRg st="4" end="4"/>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2291">
                                            <p:txEl>
                                              <p:pRg st="2" end="2"/>
                                            </p:txEl>
                                          </p:spTgt>
                                        </p:tgtEl>
                                        <p:attrNameLst>
                                          <p:attrName>style.visibility</p:attrName>
                                        </p:attrNameLst>
                                      </p:cBhvr>
                                      <p:to>
                                        <p:strVal val="visible"/>
                                      </p:to>
                                    </p:set>
                                    <p:anim calcmode="discrete" valueType="clr">
                                      <p:cBhvr override="childStyle">
                                        <p:cTn id="38" dur="80"/>
                                        <p:tgtEl>
                                          <p:spTgt spid="1229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2291">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12291">
                                            <p:txEl>
                                              <p:pRg st="2" end="2"/>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12291">
                                            <p:txEl>
                                              <p:pRg st="5" end="5"/>
                                            </p:txEl>
                                          </p:spTgt>
                                        </p:tgtEl>
                                        <p:attrNameLst>
                                          <p:attrName>style.visibility</p:attrName>
                                        </p:attrNameLst>
                                      </p:cBhvr>
                                      <p:to>
                                        <p:strVal val="visible"/>
                                      </p:to>
                                    </p:set>
                                    <p:anim calcmode="discrete" valueType="clr">
                                      <p:cBhvr override="childStyle">
                                        <p:cTn id="45" dur="80"/>
                                        <p:tgtEl>
                                          <p:spTgt spid="1229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12291">
                                            <p:txEl>
                                              <p:pRg st="5" end="5"/>
                                            </p:txEl>
                                          </p:spTgt>
                                        </p:tgtEl>
                                        <p:attrNameLst>
                                          <p:attrName>fillcolor</p:attrName>
                                        </p:attrNameLst>
                                      </p:cBhvr>
                                      <p:tavLst>
                                        <p:tav tm="0">
                                          <p:val>
                                            <p:clrVal>
                                              <a:schemeClr val="accent2"/>
                                            </p:clrVal>
                                          </p:val>
                                        </p:tav>
                                        <p:tav tm="50000">
                                          <p:val>
                                            <p:clrVal>
                                              <a:schemeClr val="hlink"/>
                                            </p:clrVal>
                                          </p:val>
                                        </p:tav>
                                      </p:tavLst>
                                    </p:anim>
                                    <p:set>
                                      <p:cBhvr>
                                        <p:cTn id="47" dur="80"/>
                                        <p:tgtEl>
                                          <p:spTgt spid="12291">
                                            <p:txEl>
                                              <p:pRg st="5" end="5"/>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12291">
                                            <p:txEl>
                                              <p:pRg st="3" end="3"/>
                                            </p:txEl>
                                          </p:spTgt>
                                        </p:tgtEl>
                                        <p:attrNameLst>
                                          <p:attrName>style.visibility</p:attrName>
                                        </p:attrNameLst>
                                      </p:cBhvr>
                                      <p:to>
                                        <p:strVal val="visible"/>
                                      </p:to>
                                    </p:set>
                                    <p:anim calcmode="lin" valueType="num">
                                      <p:cBhvr>
                                        <p:cTn id="52" dur="500" fill="hold"/>
                                        <p:tgtEl>
                                          <p:spTgt spid="1229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2291">
                                            <p:txEl>
                                              <p:pRg st="3" end="3"/>
                                            </p:txEl>
                                          </p:spTgt>
                                        </p:tgtEl>
                                        <p:attrNameLst>
                                          <p:attrName>ppt_y</p:attrName>
                                        </p:attrNameLst>
                                      </p:cBhvr>
                                      <p:tavLst>
                                        <p:tav tm="0">
                                          <p:val>
                                            <p:strVal val="#ppt_y"/>
                                          </p:val>
                                        </p:tav>
                                        <p:tav tm="100000">
                                          <p:val>
                                            <p:strVal val="#ppt_y"/>
                                          </p:val>
                                        </p:tav>
                                      </p:tavLst>
                                    </p:anim>
                                    <p:anim calcmode="lin" valueType="num">
                                      <p:cBhvr>
                                        <p:cTn id="54" dur="500" fill="hold"/>
                                        <p:tgtEl>
                                          <p:spTgt spid="1229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229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2291">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12291">
                                            <p:txEl>
                                              <p:pRg st="6" end="6"/>
                                            </p:txEl>
                                          </p:spTgt>
                                        </p:tgtEl>
                                        <p:attrNameLst>
                                          <p:attrName>style.visibility</p:attrName>
                                        </p:attrNameLst>
                                      </p:cBhvr>
                                      <p:to>
                                        <p:strVal val="visible"/>
                                      </p:to>
                                    </p:set>
                                    <p:anim calcmode="lin" valueType="num">
                                      <p:cBhvr>
                                        <p:cTn id="61" dur="500" fill="hold"/>
                                        <p:tgtEl>
                                          <p:spTgt spid="12291">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2291">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12291">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2291">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   </a:t>
            </a:r>
            <a:r>
              <a:rPr lang="en-US">
                <a:solidFill>
                  <a:srgbClr val="00FF00"/>
                </a:solidFill>
              </a:rPr>
              <a:t>Types of pollutants</a:t>
            </a:r>
          </a:p>
        </p:txBody>
      </p:sp>
      <p:sp>
        <p:nvSpPr>
          <p:cNvPr id="11267" name="Rectangle 3"/>
          <p:cNvSpPr>
            <a:spLocks noGrp="1" noChangeArrowheads="1"/>
          </p:cNvSpPr>
          <p:nvPr>
            <p:ph type="body" idx="1"/>
          </p:nvPr>
        </p:nvSpPr>
        <p:spPr/>
        <p:txBody>
          <a:bodyPr/>
          <a:lstStyle/>
          <a:p>
            <a:r>
              <a:rPr lang="en-US" sz="2800">
                <a:solidFill>
                  <a:srgbClr val="800080"/>
                </a:solidFill>
              </a:rPr>
              <a:t>Gaseous pollutants</a:t>
            </a:r>
          </a:p>
          <a:p>
            <a:pPr>
              <a:buFont typeface="Wingdings" pitchFamily="2" charset="2"/>
              <a:buNone/>
            </a:pPr>
            <a:r>
              <a:rPr lang="en-US" sz="2800"/>
              <a:t>        CO, CO</a:t>
            </a:r>
            <a:r>
              <a:rPr lang="en-US" sz="2800" baseline="-25000"/>
              <a:t>2</a:t>
            </a:r>
            <a:r>
              <a:rPr lang="en-US" sz="2800"/>
              <a:t>, NO</a:t>
            </a:r>
            <a:r>
              <a:rPr lang="en-US" sz="2800" baseline="-25000"/>
              <a:t>x,</a:t>
            </a:r>
            <a:r>
              <a:rPr lang="en-US" sz="2800"/>
              <a:t> SO</a:t>
            </a:r>
            <a:r>
              <a:rPr lang="en-US" sz="2800" baseline="-25000"/>
              <a:t>x</a:t>
            </a:r>
            <a:r>
              <a:rPr lang="en-US" sz="2800"/>
              <a:t>, CFC’s, HF,</a:t>
            </a:r>
          </a:p>
          <a:p>
            <a:pPr>
              <a:buFont typeface="Wingdings" pitchFamily="2" charset="2"/>
              <a:buNone/>
            </a:pPr>
            <a:r>
              <a:rPr lang="en-US" sz="2800"/>
              <a:t>         Hydrocarbons and all other vapours.</a:t>
            </a:r>
          </a:p>
          <a:p>
            <a:pPr>
              <a:buClr>
                <a:schemeClr val="tx1"/>
              </a:buClr>
            </a:pPr>
            <a:r>
              <a:rPr lang="en-US" sz="2800">
                <a:solidFill>
                  <a:srgbClr val="800080"/>
                </a:solidFill>
              </a:rPr>
              <a:t>Particulates</a:t>
            </a:r>
          </a:p>
          <a:p>
            <a:pPr>
              <a:buFont typeface="Wingdings" pitchFamily="2" charset="2"/>
              <a:buNone/>
            </a:pPr>
            <a:r>
              <a:rPr lang="en-US" sz="2800"/>
              <a:t>         dust, smoke,</a:t>
            </a:r>
          </a:p>
          <a:p>
            <a:pPr>
              <a:buClr>
                <a:schemeClr val="tx1"/>
              </a:buClr>
            </a:pPr>
            <a:r>
              <a:rPr lang="en-US" sz="2800">
                <a:solidFill>
                  <a:srgbClr val="800080"/>
                </a:solidFill>
              </a:rPr>
              <a:t>Aerosols</a:t>
            </a:r>
          </a:p>
          <a:p>
            <a:pPr>
              <a:buFont typeface="Wingdings" pitchFamily="2" charset="2"/>
              <a:buNone/>
            </a:pPr>
            <a:r>
              <a:rPr lang="en-US" sz="2800"/>
              <a:t>          mist, fog ,fumes &amp; gases and smog</a:t>
            </a:r>
          </a:p>
          <a:p>
            <a:pPr>
              <a:buFont typeface="Wingdings" pitchFamily="2" charset="2"/>
              <a:buNone/>
            </a:pPr>
            <a:endParaRPr lang="en-US" sz="2800"/>
          </a:p>
        </p:txBody>
      </p:sp>
    </p:spTree>
  </p:cSld>
  <p:clrMapOvr>
    <a:masterClrMapping/>
  </p:clrMapOvr>
  <p:transition spd="slow">
    <p:blinds/>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770" decel="100000"/>
                                        <p:tgtEl>
                                          <p:spTgt spid="11266"/>
                                        </p:tgtEl>
                                      </p:cBhvr>
                                    </p:animEffect>
                                    <p:animScale>
                                      <p:cBhvr>
                                        <p:cTn id="8" dur="770" decel="100000"/>
                                        <p:tgtEl>
                                          <p:spTgt spid="11266"/>
                                        </p:tgtEl>
                                      </p:cBhvr>
                                      <p:from x="10000" y="10000"/>
                                      <p:to x="200000" y="450000"/>
                                    </p:animScale>
                                    <p:animScale>
                                      <p:cBhvr>
                                        <p:cTn id="9" dur="1230" accel="100000" fill="hold">
                                          <p:stCondLst>
                                            <p:cond delay="770"/>
                                          </p:stCondLst>
                                        </p:cTn>
                                        <p:tgtEl>
                                          <p:spTgt spid="11266"/>
                                        </p:tgtEl>
                                      </p:cBhvr>
                                      <p:from x="200000" y="450000"/>
                                      <p:to x="100000" y="100000"/>
                                    </p:animScale>
                                    <p:set>
                                      <p:cBhvr>
                                        <p:cTn id="10" dur="770" fill="hold"/>
                                        <p:tgtEl>
                                          <p:spTgt spid="11266"/>
                                        </p:tgtEl>
                                        <p:attrNameLst>
                                          <p:attrName>ppt_x</p:attrName>
                                        </p:attrNameLst>
                                      </p:cBhvr>
                                      <p:to>
                                        <p:strVal val="(0.5)"/>
                                      </p:to>
                                    </p:set>
                                    <p:anim from="(0.5)" to="(#ppt_x)" calcmode="lin" valueType="num">
                                      <p:cBhvr>
                                        <p:cTn id="11" dur="1230" accel="100000" fill="hold">
                                          <p:stCondLst>
                                            <p:cond delay="770"/>
                                          </p:stCondLst>
                                        </p:cTn>
                                        <p:tgtEl>
                                          <p:spTgt spid="11266"/>
                                        </p:tgtEl>
                                        <p:attrNameLst>
                                          <p:attrName>ppt_x</p:attrName>
                                        </p:attrNameLst>
                                      </p:cBhvr>
                                    </p:anim>
                                    <p:set>
                                      <p:cBhvr>
                                        <p:cTn id="12" dur="770" fill="hold"/>
                                        <p:tgtEl>
                                          <p:spTgt spid="11266"/>
                                        </p:tgtEl>
                                        <p:attrNameLst>
                                          <p:attrName>ppt_y</p:attrName>
                                        </p:attrNameLst>
                                      </p:cBhvr>
                                      <p:to>
                                        <p:strVal val="(#ppt_y+0.4)"/>
                                      </p:to>
                                    </p:set>
                                    <p:anim from="(#ppt_y+0.4)" to="(#ppt_y)" calcmode="lin" valueType="num">
                                      <p:cBhvr>
                                        <p:cTn id="13" dur="1230" accel="100000" fill="hold">
                                          <p:stCondLst>
                                            <p:cond delay="770"/>
                                          </p:stCondLst>
                                        </p:cTn>
                                        <p:tgtEl>
                                          <p:spTgt spid="11266"/>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drumroll.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1267">
                                            <p:txEl>
                                              <p:pRg st="0" end="0"/>
                                            </p:txEl>
                                          </p:spTgt>
                                        </p:tgtEl>
                                        <p:attrNameLst>
                                          <p:attrName>style.visibility</p:attrName>
                                        </p:attrNameLst>
                                      </p:cBhvr>
                                      <p:to>
                                        <p:strVal val="visible"/>
                                      </p:to>
                                    </p:set>
                                    <p:anim calcmode="discrete" valueType="clr">
                                      <p:cBhvr override="childStyle">
                                        <p:cTn id="18" dur="80"/>
                                        <p:tgtEl>
                                          <p:spTgt spid="112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1267">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1267">
                                            <p:txEl>
                                              <p:pRg st="0" end="0"/>
                                            </p:txEl>
                                          </p:spTgt>
                                        </p:tgtEl>
                                        <p:attrNameLst>
                                          <p:attrName>fill.type</p:attrName>
                                        </p:attrNameLst>
                                      </p:cBhvr>
                                      <p:to>
                                        <p:strVal val="solid"/>
                                      </p:to>
                                    </p:set>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11267">
                                            <p:txEl>
                                              <p:pRg st="3" end="3"/>
                                            </p:txEl>
                                          </p:spTgt>
                                        </p:tgtEl>
                                        <p:attrNameLst>
                                          <p:attrName>style.visibility</p:attrName>
                                        </p:attrNameLst>
                                      </p:cBhvr>
                                      <p:to>
                                        <p:strVal val="visible"/>
                                      </p:to>
                                    </p:set>
                                    <p:anim calcmode="discrete" valueType="clr">
                                      <p:cBhvr override="childStyle">
                                        <p:cTn id="23" dur="80"/>
                                        <p:tgtEl>
                                          <p:spTgt spid="1126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1267">
                                            <p:txEl>
                                              <p:pRg st="3" end="3"/>
                                            </p:txEl>
                                          </p:spTgt>
                                        </p:tgtEl>
                                        <p:attrNameLst>
                                          <p:attrName>fillcolor</p:attrName>
                                        </p:attrNameLst>
                                      </p:cBhvr>
                                      <p:tavLst>
                                        <p:tav tm="0">
                                          <p:val>
                                            <p:clrVal>
                                              <a:schemeClr val="accent2"/>
                                            </p:clrVal>
                                          </p:val>
                                        </p:tav>
                                        <p:tav tm="50000">
                                          <p:val>
                                            <p:clrVal>
                                              <a:schemeClr val="hlink"/>
                                            </p:clrVal>
                                          </p:val>
                                        </p:tav>
                                      </p:tavLst>
                                    </p:anim>
                                    <p:set>
                                      <p:cBhvr>
                                        <p:cTn id="25" dur="80"/>
                                        <p:tgtEl>
                                          <p:spTgt spid="11267">
                                            <p:txEl>
                                              <p:pRg st="3" end="3"/>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11267">
                                            <p:txEl>
                                              <p:pRg st="5" end="5"/>
                                            </p:txEl>
                                          </p:spTgt>
                                        </p:tgtEl>
                                        <p:attrNameLst>
                                          <p:attrName>style.visibility</p:attrName>
                                        </p:attrNameLst>
                                      </p:cBhvr>
                                      <p:to>
                                        <p:strVal val="visible"/>
                                      </p:to>
                                    </p:set>
                                    <p:anim calcmode="discrete" valueType="clr">
                                      <p:cBhvr override="childStyle">
                                        <p:cTn id="28" dur="80"/>
                                        <p:tgtEl>
                                          <p:spTgt spid="1126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267">
                                            <p:txEl>
                                              <p:pRg st="5" end="5"/>
                                            </p:txEl>
                                          </p:spTgt>
                                        </p:tgtEl>
                                        <p:attrNameLst>
                                          <p:attrName>fillcolor</p:attrName>
                                        </p:attrNameLst>
                                      </p:cBhvr>
                                      <p:tavLst>
                                        <p:tav tm="0">
                                          <p:val>
                                            <p:clrVal>
                                              <a:schemeClr val="accent2"/>
                                            </p:clrVal>
                                          </p:val>
                                        </p:tav>
                                        <p:tav tm="50000">
                                          <p:val>
                                            <p:clrVal>
                                              <a:schemeClr val="hlink"/>
                                            </p:clrVal>
                                          </p:val>
                                        </p:tav>
                                      </p:tavLst>
                                    </p:anim>
                                    <p:set>
                                      <p:cBhvr>
                                        <p:cTn id="30" dur="80"/>
                                        <p:tgtEl>
                                          <p:spTgt spid="11267">
                                            <p:txEl>
                                              <p:pRg st="5" end="5"/>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11267">
                                            <p:txEl>
                                              <p:pRg st="1" end="1"/>
                                            </p:txEl>
                                          </p:spTgt>
                                        </p:tgtEl>
                                        <p:attrNameLst>
                                          <p:attrName>style.visibility</p:attrName>
                                        </p:attrNameLst>
                                      </p:cBhvr>
                                      <p:to>
                                        <p:strVal val="visible"/>
                                      </p:to>
                                    </p:set>
                                    <p:anim calcmode="discrete" valueType="clr">
                                      <p:cBhvr override="childStyle">
                                        <p:cTn id="35" dur="80"/>
                                        <p:tgtEl>
                                          <p:spTgt spid="112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1267">
                                            <p:txEl>
                                              <p:pRg st="1" end="1"/>
                                            </p:txEl>
                                          </p:spTgt>
                                        </p:tgtEl>
                                        <p:attrNameLst>
                                          <p:attrName>fillcolor</p:attrName>
                                        </p:attrNameLst>
                                      </p:cBhvr>
                                      <p:tavLst>
                                        <p:tav tm="0">
                                          <p:val>
                                            <p:clrVal>
                                              <a:schemeClr val="accent2"/>
                                            </p:clrVal>
                                          </p:val>
                                        </p:tav>
                                        <p:tav tm="50000">
                                          <p:val>
                                            <p:clrVal>
                                              <a:schemeClr val="hlink"/>
                                            </p:clrVal>
                                          </p:val>
                                        </p:tav>
                                      </p:tavLst>
                                    </p:anim>
                                    <p:set>
                                      <p:cBhvr>
                                        <p:cTn id="37" dur="80"/>
                                        <p:tgtEl>
                                          <p:spTgt spid="11267">
                                            <p:txEl>
                                              <p:pRg st="1" end="1"/>
                                            </p:txEl>
                                          </p:spTgt>
                                        </p:tgtEl>
                                        <p:attrNameLst>
                                          <p:attrName>fill.type</p:attrName>
                                        </p:attrNameLst>
                                      </p:cBhvr>
                                      <p:to>
                                        <p:strVal val="solid"/>
                                      </p:to>
                                    </p:set>
                                  </p:childTnLst>
                                </p:cTn>
                              </p:par>
                            </p:childTnLst>
                          </p:cTn>
                        </p:par>
                        <p:par>
                          <p:cTn id="38" fill="hold">
                            <p:stCondLst>
                              <p:cond delay="1000"/>
                            </p:stCondLst>
                            <p:childTnLst>
                              <p:par>
                                <p:cTn id="39" presetID="27" presetClass="entr" presetSubtype="0" fill="hold" nodeType="afterEffect">
                                  <p:stCondLst>
                                    <p:cond delay="0"/>
                                  </p:stCondLst>
                                  <p:iterate type="lt">
                                    <p:tmPct val="50000"/>
                                  </p:iterate>
                                  <p:childTnLst>
                                    <p:set>
                                      <p:cBhvr>
                                        <p:cTn id="4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4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43" dur="80"/>
                                        <p:tgtEl>
                                          <p:spTgt spid="11267">
                                            <p:txEl>
                                              <p:pRg st="2" end="2"/>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48"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50" dur="80"/>
                                        <p:tgtEl>
                                          <p:spTgt spid="11267">
                                            <p:txEl>
                                              <p:pRg st="4" end="4"/>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11267">
                                            <p:txEl>
                                              <p:pRg st="6" end="6"/>
                                            </p:txEl>
                                          </p:spTgt>
                                        </p:tgtEl>
                                        <p:attrNameLst>
                                          <p:attrName>style.visibility</p:attrName>
                                        </p:attrNameLst>
                                      </p:cBhvr>
                                      <p:to>
                                        <p:strVal val="visible"/>
                                      </p:to>
                                    </p:set>
                                    <p:anim calcmode="discrete" valueType="clr">
                                      <p:cBhvr override="childStyle">
                                        <p:cTn id="55" dur="80"/>
                                        <p:tgtEl>
                                          <p:spTgt spid="1126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1267">
                                            <p:txEl>
                                              <p:pRg st="6" end="6"/>
                                            </p:txEl>
                                          </p:spTgt>
                                        </p:tgtEl>
                                        <p:attrNameLst>
                                          <p:attrName>fillcolor</p:attrName>
                                        </p:attrNameLst>
                                      </p:cBhvr>
                                      <p:tavLst>
                                        <p:tav tm="0">
                                          <p:val>
                                            <p:clrVal>
                                              <a:schemeClr val="accent2"/>
                                            </p:clrVal>
                                          </p:val>
                                        </p:tav>
                                        <p:tav tm="50000">
                                          <p:val>
                                            <p:clrVal>
                                              <a:schemeClr val="hlink"/>
                                            </p:clrVal>
                                          </p:val>
                                        </p:tav>
                                      </p:tavLst>
                                    </p:anim>
                                    <p:set>
                                      <p:cBhvr>
                                        <p:cTn id="57" dur="80"/>
                                        <p:tgtEl>
                                          <p:spTgt spid="11267">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bg2"/>
          </a:solidFill>
        </p:spPr>
        <p:txBody>
          <a:bodyPr/>
          <a:lstStyle/>
          <a:p>
            <a:r>
              <a:rPr lang="en-US"/>
              <a:t>Effects of air pollution</a:t>
            </a:r>
          </a:p>
        </p:txBody>
      </p:sp>
      <p:sp>
        <p:nvSpPr>
          <p:cNvPr id="14339" name="Rectangle 3"/>
          <p:cNvSpPr>
            <a:spLocks noGrp="1" noChangeArrowheads="1"/>
          </p:cNvSpPr>
          <p:nvPr>
            <p:ph type="body" idx="1"/>
          </p:nvPr>
        </p:nvSpPr>
        <p:spPr/>
        <p:txBody>
          <a:bodyPr/>
          <a:lstStyle/>
          <a:p>
            <a:r>
              <a:rPr lang="en-US">
                <a:solidFill>
                  <a:srgbClr val="FF0000"/>
                </a:solidFill>
              </a:rPr>
              <a:t>Carbon monoxide:</a:t>
            </a:r>
          </a:p>
          <a:p>
            <a:pPr>
              <a:buFont typeface="Wingdings" pitchFamily="2" charset="2"/>
              <a:buNone/>
            </a:pPr>
            <a:r>
              <a:rPr lang="en-US" sz="2400"/>
              <a:t>        It combines with haemoglobin and forms      </a:t>
            </a:r>
          </a:p>
          <a:p>
            <a:pPr>
              <a:buFont typeface="Wingdings" pitchFamily="2" charset="2"/>
              <a:buNone/>
            </a:pPr>
            <a:r>
              <a:rPr lang="en-US" sz="2400"/>
              <a:t>        carboxyhaemoglobin which leads to death.</a:t>
            </a:r>
          </a:p>
          <a:p>
            <a:r>
              <a:rPr lang="en-US">
                <a:solidFill>
                  <a:srgbClr val="FF0000"/>
                </a:solidFill>
              </a:rPr>
              <a:t>It causes</a:t>
            </a:r>
            <a:r>
              <a:rPr lang="en-US" sz="2400"/>
              <a:t>   </a:t>
            </a:r>
          </a:p>
          <a:p>
            <a:pPr>
              <a:buFont typeface="Wingdings" pitchFamily="2" charset="2"/>
              <a:buNone/>
            </a:pPr>
            <a:r>
              <a:rPr lang="en-US" sz="2400"/>
              <a:t>     headache, nausea, hard breathing, cardiovascular disorders and lung cancer.</a:t>
            </a:r>
          </a:p>
        </p:txBody>
      </p:sp>
    </p:spTree>
  </p:cSld>
  <p:clrMapOvr>
    <a:masterClrMapping/>
  </p:clrMapOvr>
  <p:transition spd="slow">
    <p:blinds/>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by="(-#ppt_w*2)" calcmode="lin" valueType="num">
                                      <p:cBhvr rctx="PPT">
                                        <p:cTn id="7" dur="500" autoRev="1" fill="hold">
                                          <p:stCondLst>
                                            <p:cond delay="0"/>
                                          </p:stCondLst>
                                        </p:cTn>
                                        <p:tgtEl>
                                          <p:spTgt spid="14338"/>
                                        </p:tgtEl>
                                        <p:attrNameLst>
                                          <p:attrName>ppt_w</p:attrName>
                                        </p:attrNameLst>
                                      </p:cBhvr>
                                    </p:anim>
                                    <p:anim by="(#ppt_w*0.50)" calcmode="lin" valueType="num">
                                      <p:cBhvr>
                                        <p:cTn id="8" dur="500" decel="50000" autoRev="1" fill="hold">
                                          <p:stCondLst>
                                            <p:cond delay="0"/>
                                          </p:stCondLst>
                                        </p:cTn>
                                        <p:tgtEl>
                                          <p:spTgt spid="14338"/>
                                        </p:tgtEl>
                                        <p:attrNameLst>
                                          <p:attrName>ppt_x</p:attrName>
                                        </p:attrNameLst>
                                      </p:cBhvr>
                                    </p:anim>
                                    <p:anim from="(-#ppt_h/2)" to="(#ppt_y)" calcmode="lin" valueType="num">
                                      <p:cBhvr>
                                        <p:cTn id="9" dur="1000" fill="hold">
                                          <p:stCondLst>
                                            <p:cond delay="0"/>
                                          </p:stCondLst>
                                        </p:cTn>
                                        <p:tgtEl>
                                          <p:spTgt spid="14338"/>
                                        </p:tgtEl>
                                        <p:attrNameLst>
                                          <p:attrName>ppt_y</p:attrName>
                                        </p:attrNameLst>
                                      </p:cBhvr>
                                    </p:anim>
                                    <p:animRot by="21600000">
                                      <p:cBhvr>
                                        <p:cTn id="10" dur="1000" fill="hold">
                                          <p:stCondLst>
                                            <p:cond delay="0"/>
                                          </p:stCondLst>
                                        </p:cTn>
                                        <p:tgtEl>
                                          <p:spTgt spid="14338"/>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additive="base">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14339">
                                            <p:txEl>
                                              <p:pRg st="1" end="1"/>
                                            </p:txEl>
                                          </p:spTgt>
                                        </p:tgtEl>
                                        <p:attrNameLst>
                                          <p:attrName>style.visibility</p:attrName>
                                        </p:attrNameLst>
                                      </p:cBhvr>
                                      <p:to>
                                        <p:strVal val="visible"/>
                                      </p:to>
                                    </p:set>
                                    <p:anim calcmode="lin" valueType="num">
                                      <p:cBhvr>
                                        <p:cTn id="25" dur="500" fill="hold"/>
                                        <p:tgtEl>
                                          <p:spTgt spid="1433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4339">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1433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433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4339">
                                            <p:txEl>
                                              <p:pRg st="1" end="1"/>
                                            </p:txEl>
                                          </p:spTgt>
                                        </p:tgtEl>
                                      </p:cBhvr>
                                    </p:animEffect>
                                  </p:childTnLst>
                                </p:cTn>
                              </p:par>
                            </p:childTnLst>
                          </p:cTn>
                        </p:par>
                        <p:par>
                          <p:cTn id="30" fill="hold">
                            <p:stCondLst>
                              <p:cond delay="2100"/>
                            </p:stCondLst>
                            <p:childTnLst>
                              <p:par>
                                <p:cTn id="31" presetID="41" presetClass="entr" presetSubtype="0" fill="hold" nodeType="afterEffect">
                                  <p:stCondLst>
                                    <p:cond delay="0"/>
                                  </p:stCondLst>
                                  <p:iterate type="lt">
                                    <p:tmPct val="10000"/>
                                  </p:iterate>
                                  <p:childTnLst>
                                    <p:set>
                                      <p:cBhvr>
                                        <p:cTn id="32" dur="1" fill="hold">
                                          <p:stCondLst>
                                            <p:cond delay="0"/>
                                          </p:stCondLst>
                                        </p:cTn>
                                        <p:tgtEl>
                                          <p:spTgt spid="14339">
                                            <p:txEl>
                                              <p:pRg st="2" end="2"/>
                                            </p:txEl>
                                          </p:spTgt>
                                        </p:tgtEl>
                                        <p:attrNameLst>
                                          <p:attrName>style.visibility</p:attrName>
                                        </p:attrNameLst>
                                      </p:cBhvr>
                                      <p:to>
                                        <p:strVal val="visible"/>
                                      </p:to>
                                    </p:set>
                                    <p:anim calcmode="lin" valueType="num">
                                      <p:cBhvr>
                                        <p:cTn id="33" dur="500" fill="hold"/>
                                        <p:tgtEl>
                                          <p:spTgt spid="1433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4339">
                                            <p:txEl>
                                              <p:pRg st="2" end="2"/>
                                            </p:txEl>
                                          </p:spTgt>
                                        </p:tgtEl>
                                        <p:attrNameLst>
                                          <p:attrName>ppt_y</p:attrName>
                                        </p:attrNameLst>
                                      </p:cBhvr>
                                      <p:tavLst>
                                        <p:tav tm="0">
                                          <p:val>
                                            <p:strVal val="#ppt_y"/>
                                          </p:val>
                                        </p:tav>
                                        <p:tav tm="100000">
                                          <p:val>
                                            <p:strVal val="#ppt_y"/>
                                          </p:val>
                                        </p:tav>
                                      </p:tavLst>
                                    </p:anim>
                                    <p:anim calcmode="lin" valueType="num">
                                      <p:cBhvr>
                                        <p:cTn id="35" dur="500" fill="hold"/>
                                        <p:tgtEl>
                                          <p:spTgt spid="1433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433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433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14339">
                                            <p:txEl>
                                              <p:pRg st="4" end="4"/>
                                            </p:txEl>
                                          </p:spTgt>
                                        </p:tgtEl>
                                        <p:attrNameLst>
                                          <p:attrName>style.visibility</p:attrName>
                                        </p:attrNameLst>
                                      </p:cBhvr>
                                      <p:to>
                                        <p:strVal val="visible"/>
                                      </p:to>
                                    </p:set>
                                    <p:anim calcmode="discrete" valueType="clr">
                                      <p:cBhvr override="childStyle">
                                        <p:cTn id="42" dur="80"/>
                                        <p:tgtEl>
                                          <p:spTgt spid="1433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4339">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14339">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517525" y="569913"/>
            <a:ext cx="184150" cy="366712"/>
          </a:xfrm>
          <a:prstGeom prst="rect">
            <a:avLst/>
          </a:prstGeom>
          <a:noFill/>
          <a:ln w="9525">
            <a:noFill/>
            <a:miter lim="800000"/>
            <a:headEnd/>
            <a:tailEnd/>
          </a:ln>
          <a:effectLst/>
        </p:spPr>
        <p:txBody>
          <a:bodyPr wrap="none">
            <a:spAutoFit/>
          </a:bodyPr>
          <a:lstStyle/>
          <a:p>
            <a:endParaRPr lang="en-US" sz="1800"/>
          </a:p>
        </p:txBody>
      </p:sp>
      <p:sp>
        <p:nvSpPr>
          <p:cNvPr id="15365" name="Text Box 5"/>
          <p:cNvSpPr txBox="1">
            <a:spLocks noChangeArrowheads="1"/>
          </p:cNvSpPr>
          <p:nvPr/>
        </p:nvSpPr>
        <p:spPr bwMode="auto">
          <a:xfrm>
            <a:off x="609600" y="228600"/>
            <a:ext cx="7924800" cy="3995738"/>
          </a:xfrm>
          <a:prstGeom prst="rect">
            <a:avLst/>
          </a:prstGeom>
          <a:noFill/>
          <a:ln w="9525">
            <a:noFill/>
            <a:miter lim="800000"/>
            <a:headEnd/>
            <a:tailEnd/>
          </a:ln>
          <a:effectLst/>
        </p:spPr>
        <p:txBody>
          <a:bodyPr>
            <a:spAutoFit/>
          </a:bodyPr>
          <a:lstStyle/>
          <a:p>
            <a:r>
              <a:rPr lang="en-US" sz="3200"/>
              <a:t> </a:t>
            </a:r>
            <a:r>
              <a:rPr lang="en-US" sz="1800"/>
              <a:t>                                </a:t>
            </a:r>
            <a:r>
              <a:rPr lang="en-US" sz="3200">
                <a:solidFill>
                  <a:srgbClr val="333300"/>
                </a:solidFill>
              </a:rPr>
              <a:t>SULPHUR OXIDES</a:t>
            </a:r>
          </a:p>
          <a:p>
            <a:pPr>
              <a:buFontTx/>
              <a:buChar char="•"/>
            </a:pPr>
            <a:r>
              <a:rPr lang="en-US">
                <a:solidFill>
                  <a:srgbClr val="FF0000"/>
                </a:solidFill>
              </a:rPr>
              <a:t>   It causes respiratory problems like bronchitis</a:t>
            </a:r>
          </a:p>
          <a:p>
            <a:endParaRPr lang="en-US">
              <a:solidFill>
                <a:srgbClr val="FF0000"/>
              </a:solidFill>
            </a:endParaRPr>
          </a:p>
          <a:p>
            <a:pPr>
              <a:buFontTx/>
              <a:buChar char="•"/>
            </a:pPr>
            <a:r>
              <a:rPr lang="en-US">
                <a:solidFill>
                  <a:srgbClr val="FF0000"/>
                </a:solidFill>
              </a:rPr>
              <a:t>   It causes chlorosis, necrosis, plasmolysis, and</a:t>
            </a:r>
          </a:p>
          <a:p>
            <a:r>
              <a:rPr lang="en-US">
                <a:solidFill>
                  <a:srgbClr val="FF0000"/>
                </a:solidFill>
              </a:rPr>
              <a:t>   retards growth of plants.</a:t>
            </a:r>
          </a:p>
          <a:p>
            <a:endParaRPr lang="en-US">
              <a:solidFill>
                <a:srgbClr val="FF0000"/>
              </a:solidFill>
            </a:endParaRPr>
          </a:p>
          <a:p>
            <a:pPr>
              <a:buFontTx/>
              <a:buChar char="•"/>
            </a:pPr>
            <a:r>
              <a:rPr lang="en-US">
                <a:solidFill>
                  <a:srgbClr val="FF0000"/>
                </a:solidFill>
              </a:rPr>
              <a:t>   It causes acid rains </a:t>
            </a:r>
          </a:p>
          <a:p>
            <a:endParaRPr lang="en-US">
              <a:solidFill>
                <a:srgbClr val="FF0000"/>
              </a:solidFill>
            </a:endParaRPr>
          </a:p>
          <a:p>
            <a:pPr>
              <a:buFontTx/>
              <a:buChar char="•"/>
            </a:pPr>
            <a:r>
              <a:rPr lang="en-US">
                <a:solidFill>
                  <a:srgbClr val="FF0000"/>
                </a:solidFill>
              </a:rPr>
              <a:t>   It causes corrosion of metals</a:t>
            </a:r>
          </a:p>
        </p:txBody>
      </p:sp>
    </p:spTree>
  </p:cSld>
  <p:clrMapOvr>
    <a:masterClrMapping/>
  </p:clrMapOvr>
  <p:transition spd="slow">
    <p:blinds/>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fade">
                                      <p:cBhvr>
                                        <p:cTn id="7" dur="770" decel="100000"/>
                                        <p:tgtEl>
                                          <p:spTgt spid="15365">
                                            <p:txEl>
                                              <p:pRg st="0" end="0"/>
                                            </p:txEl>
                                          </p:spTgt>
                                        </p:tgtEl>
                                      </p:cBhvr>
                                    </p:animEffect>
                                    <p:animScale>
                                      <p:cBhvr>
                                        <p:cTn id="8" dur="770" decel="100000"/>
                                        <p:tgtEl>
                                          <p:spTgt spid="15365">
                                            <p:txEl>
                                              <p:pRg st="0" end="0"/>
                                            </p:txEl>
                                          </p:spTgt>
                                        </p:tgtEl>
                                      </p:cBhvr>
                                      <p:from x="10000" y="10000"/>
                                      <p:to x="200000" y="450000"/>
                                    </p:animScale>
                                    <p:animScale>
                                      <p:cBhvr>
                                        <p:cTn id="9" dur="1230" accel="100000" fill="hold">
                                          <p:stCondLst>
                                            <p:cond delay="770"/>
                                          </p:stCondLst>
                                        </p:cTn>
                                        <p:tgtEl>
                                          <p:spTgt spid="15365">
                                            <p:txEl>
                                              <p:pRg st="0" end="0"/>
                                            </p:txEl>
                                          </p:spTgt>
                                        </p:tgtEl>
                                      </p:cBhvr>
                                      <p:from x="200000" y="450000"/>
                                      <p:to x="100000" y="100000"/>
                                    </p:animScale>
                                    <p:set>
                                      <p:cBhvr>
                                        <p:cTn id="10" dur="770" fill="hold"/>
                                        <p:tgtEl>
                                          <p:spTgt spid="15365">
                                            <p:txEl>
                                              <p:pRg st="0" end="0"/>
                                            </p:txEl>
                                          </p:spTgt>
                                        </p:tgtEl>
                                        <p:attrNameLst>
                                          <p:attrName>ppt_x</p:attrName>
                                        </p:attrNameLst>
                                      </p:cBhvr>
                                      <p:to>
                                        <p:strVal val="(0.5)"/>
                                      </p:to>
                                    </p:set>
                                    <p:anim from="(0.5)" to="(#ppt_x)" calcmode="lin" valueType="num">
                                      <p:cBhvr>
                                        <p:cTn id="11" dur="1230" accel="100000" fill="hold">
                                          <p:stCondLst>
                                            <p:cond delay="770"/>
                                          </p:stCondLst>
                                        </p:cTn>
                                        <p:tgtEl>
                                          <p:spTgt spid="15365">
                                            <p:txEl>
                                              <p:pRg st="0" end="0"/>
                                            </p:txEl>
                                          </p:spTgt>
                                        </p:tgtEl>
                                        <p:attrNameLst>
                                          <p:attrName>ppt_x</p:attrName>
                                        </p:attrNameLst>
                                      </p:cBhvr>
                                    </p:anim>
                                    <p:set>
                                      <p:cBhvr>
                                        <p:cTn id="12" dur="770" fill="hold"/>
                                        <p:tgtEl>
                                          <p:spTgt spid="15365">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5365">
                                            <p:txEl>
                                              <p:pRg st="0" end="0"/>
                                            </p:txEl>
                                          </p:spTgt>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shreg.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5365">
                                            <p:txEl>
                                              <p:pRg st="1" end="1"/>
                                            </p:txEl>
                                          </p:spTgt>
                                        </p:tgtEl>
                                        <p:attrNameLst>
                                          <p:attrName>style.visibility</p:attrName>
                                        </p:attrNameLst>
                                      </p:cBhvr>
                                      <p:to>
                                        <p:strVal val="visible"/>
                                      </p:to>
                                    </p:set>
                                    <p:anim calcmode="discrete" valueType="clr">
                                      <p:cBhvr override="childStyle">
                                        <p:cTn id="18" dur="80"/>
                                        <p:tgtEl>
                                          <p:spTgt spid="1536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5365">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15365">
                                            <p:txEl>
                                              <p:pRg st="1" end="1"/>
                                            </p:txEl>
                                          </p:spTgt>
                                        </p:tgtEl>
                                        <p:attrNameLst>
                                          <p:attrName>fill.type</p:attrName>
                                        </p:attrNameLst>
                                      </p:cBhvr>
                                      <p:to>
                                        <p:strVal val="solid"/>
                                      </p:to>
                                    </p:set>
                                  </p:childTnLst>
                                </p:cTn>
                              </p:par>
                            </p:childTnLst>
                          </p:cTn>
                        </p:par>
                        <p:par>
                          <p:cTn id="21" fill="hold">
                            <p:stCondLst>
                              <p:cond delay="168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5365">
                                            <p:txEl>
                                              <p:pRg st="3" end="3"/>
                                            </p:txEl>
                                          </p:spTgt>
                                        </p:tgtEl>
                                        <p:attrNameLst>
                                          <p:attrName>style.visibility</p:attrName>
                                        </p:attrNameLst>
                                      </p:cBhvr>
                                      <p:to>
                                        <p:strVal val="visible"/>
                                      </p:to>
                                    </p:set>
                                    <p:anim calcmode="discrete" valueType="clr">
                                      <p:cBhvr override="childStyle">
                                        <p:cTn id="24" dur="80"/>
                                        <p:tgtEl>
                                          <p:spTgt spid="1536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5365">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15365">
                                            <p:txEl>
                                              <p:pRg st="3" end="3"/>
                                            </p:txEl>
                                          </p:spTgt>
                                        </p:tgtEl>
                                        <p:attrNameLst>
                                          <p:attrName>fill.type</p:attrName>
                                        </p:attrNameLst>
                                      </p:cBhvr>
                                      <p:to>
                                        <p:strVal val="solid"/>
                                      </p:to>
                                    </p:set>
                                  </p:childTnLst>
                                </p:cTn>
                              </p:par>
                            </p:childTnLst>
                          </p:cTn>
                        </p:par>
                        <p:par>
                          <p:cTn id="27" fill="hold">
                            <p:stCondLst>
                              <p:cond delay="340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15365">
                                            <p:txEl>
                                              <p:pRg st="4" end="4"/>
                                            </p:txEl>
                                          </p:spTgt>
                                        </p:tgtEl>
                                        <p:attrNameLst>
                                          <p:attrName>style.visibility</p:attrName>
                                        </p:attrNameLst>
                                      </p:cBhvr>
                                      <p:to>
                                        <p:strVal val="visible"/>
                                      </p:to>
                                    </p:set>
                                    <p:anim calcmode="discrete" valueType="clr">
                                      <p:cBhvr override="childStyle">
                                        <p:cTn id="30" dur="80"/>
                                        <p:tgtEl>
                                          <p:spTgt spid="1536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5365">
                                            <p:txEl>
                                              <p:pRg st="4" end="4"/>
                                            </p:txEl>
                                          </p:spTgt>
                                        </p:tgtEl>
                                        <p:attrNameLst>
                                          <p:attrName>fillcolor</p:attrName>
                                        </p:attrNameLst>
                                      </p:cBhvr>
                                      <p:tavLst>
                                        <p:tav tm="0">
                                          <p:val>
                                            <p:clrVal>
                                              <a:schemeClr val="accent2"/>
                                            </p:clrVal>
                                          </p:val>
                                        </p:tav>
                                        <p:tav tm="50000">
                                          <p:val>
                                            <p:clrVal>
                                              <a:schemeClr val="hlink"/>
                                            </p:clrVal>
                                          </p:val>
                                        </p:tav>
                                      </p:tavLst>
                                    </p:anim>
                                    <p:set>
                                      <p:cBhvr>
                                        <p:cTn id="32" dur="80"/>
                                        <p:tgtEl>
                                          <p:spTgt spid="15365">
                                            <p:txEl>
                                              <p:pRg st="4" end="4"/>
                                            </p:txEl>
                                          </p:spTgt>
                                        </p:tgtEl>
                                        <p:attrNameLst>
                                          <p:attrName>fill.type</p:attrName>
                                        </p:attrNameLst>
                                      </p:cBhvr>
                                      <p:to>
                                        <p:strVal val="solid"/>
                                      </p:to>
                                    </p:set>
                                  </p:childTnLst>
                                </p:cTn>
                              </p:par>
                            </p:childTnLst>
                          </p:cTn>
                        </p:par>
                        <p:par>
                          <p:cTn id="33" fill="hold">
                            <p:stCondLst>
                              <p:cond delay="4320"/>
                            </p:stCondLst>
                            <p:childTnLst>
                              <p:par>
                                <p:cTn id="34" presetID="27" presetClass="entr" presetSubtype="0" fill="hold" nodeType="afterEffect">
                                  <p:stCondLst>
                                    <p:cond delay="0"/>
                                  </p:stCondLst>
                                  <p:iterate type="lt">
                                    <p:tmPct val="50000"/>
                                  </p:iterate>
                                  <p:childTnLst>
                                    <p:set>
                                      <p:cBhvr>
                                        <p:cTn id="35" dur="1" fill="hold">
                                          <p:stCondLst>
                                            <p:cond delay="0"/>
                                          </p:stCondLst>
                                        </p:cTn>
                                        <p:tgtEl>
                                          <p:spTgt spid="15365">
                                            <p:txEl>
                                              <p:pRg st="6" end="6"/>
                                            </p:txEl>
                                          </p:spTgt>
                                        </p:tgtEl>
                                        <p:attrNameLst>
                                          <p:attrName>style.visibility</p:attrName>
                                        </p:attrNameLst>
                                      </p:cBhvr>
                                      <p:to>
                                        <p:strVal val="visible"/>
                                      </p:to>
                                    </p:set>
                                    <p:anim calcmode="discrete" valueType="clr">
                                      <p:cBhvr override="childStyle">
                                        <p:cTn id="36" dur="80"/>
                                        <p:tgtEl>
                                          <p:spTgt spid="1536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5365">
                                            <p:txEl>
                                              <p:pRg st="6" end="6"/>
                                            </p:txEl>
                                          </p:spTgt>
                                        </p:tgtEl>
                                        <p:attrNameLst>
                                          <p:attrName>fillcolor</p:attrName>
                                        </p:attrNameLst>
                                      </p:cBhvr>
                                      <p:tavLst>
                                        <p:tav tm="0">
                                          <p:val>
                                            <p:clrVal>
                                              <a:schemeClr val="accent2"/>
                                            </p:clrVal>
                                          </p:val>
                                        </p:tav>
                                        <p:tav tm="50000">
                                          <p:val>
                                            <p:clrVal>
                                              <a:schemeClr val="hlink"/>
                                            </p:clrVal>
                                          </p:val>
                                        </p:tav>
                                      </p:tavLst>
                                    </p:anim>
                                    <p:set>
                                      <p:cBhvr>
                                        <p:cTn id="38" dur="80"/>
                                        <p:tgtEl>
                                          <p:spTgt spid="15365">
                                            <p:txEl>
                                              <p:pRg st="6" end="6"/>
                                            </p:txEl>
                                          </p:spTgt>
                                        </p:tgtEl>
                                        <p:attrNameLst>
                                          <p:attrName>fill.type</p:attrName>
                                        </p:attrNameLst>
                                      </p:cBhvr>
                                      <p:to>
                                        <p:strVal val="solid"/>
                                      </p:to>
                                    </p:set>
                                  </p:childTnLst>
                                </p:cTn>
                              </p:par>
                            </p:childTnLst>
                          </p:cTn>
                        </p:par>
                        <p:par>
                          <p:cTn id="39" fill="hold">
                            <p:stCondLst>
                              <p:cond delay="5040"/>
                            </p:stCondLst>
                            <p:childTnLst>
                              <p:par>
                                <p:cTn id="40" presetID="27" presetClass="entr" presetSubtype="0" fill="hold" nodeType="afterEffect">
                                  <p:stCondLst>
                                    <p:cond delay="0"/>
                                  </p:stCondLst>
                                  <p:iterate type="lt">
                                    <p:tmPct val="50000"/>
                                  </p:iterate>
                                  <p:childTnLst>
                                    <p:set>
                                      <p:cBhvr>
                                        <p:cTn id="41" dur="1" fill="hold">
                                          <p:stCondLst>
                                            <p:cond delay="0"/>
                                          </p:stCondLst>
                                        </p:cTn>
                                        <p:tgtEl>
                                          <p:spTgt spid="15365">
                                            <p:txEl>
                                              <p:pRg st="8" end="8"/>
                                            </p:txEl>
                                          </p:spTgt>
                                        </p:tgtEl>
                                        <p:attrNameLst>
                                          <p:attrName>style.visibility</p:attrName>
                                        </p:attrNameLst>
                                      </p:cBhvr>
                                      <p:to>
                                        <p:strVal val="visible"/>
                                      </p:to>
                                    </p:set>
                                    <p:anim calcmode="discrete" valueType="clr">
                                      <p:cBhvr override="childStyle">
                                        <p:cTn id="42" dur="80"/>
                                        <p:tgtEl>
                                          <p:spTgt spid="1536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5365">
                                            <p:txEl>
                                              <p:pRg st="8" end="8"/>
                                            </p:txEl>
                                          </p:spTgt>
                                        </p:tgtEl>
                                        <p:attrNameLst>
                                          <p:attrName>fillcolor</p:attrName>
                                        </p:attrNameLst>
                                      </p:cBhvr>
                                      <p:tavLst>
                                        <p:tav tm="0">
                                          <p:val>
                                            <p:clrVal>
                                              <a:schemeClr val="accent2"/>
                                            </p:clrVal>
                                          </p:val>
                                        </p:tav>
                                        <p:tav tm="50000">
                                          <p:val>
                                            <p:clrVal>
                                              <a:schemeClr val="hlink"/>
                                            </p:clrVal>
                                          </p:val>
                                        </p:tav>
                                      </p:tavLst>
                                    </p:anim>
                                    <p:set>
                                      <p:cBhvr>
                                        <p:cTn id="44" dur="80"/>
                                        <p:tgtEl>
                                          <p:spTgt spid="15365">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AIR POLLUTION</a:t>
            </a:r>
          </a:p>
        </p:txBody>
      </p:sp>
      <p:sp>
        <p:nvSpPr>
          <p:cNvPr id="2051" name="Rectangle 3"/>
          <p:cNvSpPr>
            <a:spLocks noGrp="1" noChangeArrowheads="1"/>
          </p:cNvSpPr>
          <p:nvPr>
            <p:ph type="subTitle" idx="1"/>
          </p:nvPr>
        </p:nvSpPr>
        <p:spPr>
          <a:xfrm>
            <a:off x="1295400" y="3352800"/>
            <a:ext cx="6400800" cy="1752600"/>
          </a:xfrm>
        </p:spPr>
        <p:txBody>
          <a:bodyPr/>
          <a:lstStyle/>
          <a:p>
            <a:pPr>
              <a:lnSpc>
                <a:spcPct val="80000"/>
              </a:lnSpc>
            </a:pPr>
            <a:r>
              <a:rPr lang="en-US" sz="2800" dirty="0"/>
              <a:t>Presented by</a:t>
            </a:r>
          </a:p>
          <a:p>
            <a:pPr>
              <a:lnSpc>
                <a:spcPct val="80000"/>
              </a:lnSpc>
            </a:pPr>
            <a:r>
              <a:rPr lang="en-US" sz="2800" dirty="0" smtClean="0"/>
              <a:t>MOHD.ZAKIR ALI</a:t>
            </a:r>
            <a:endParaRPr lang="en-US" sz="2800" dirty="0"/>
          </a:p>
          <a:p>
            <a:pPr>
              <a:lnSpc>
                <a:spcPct val="80000"/>
              </a:lnSpc>
            </a:pPr>
            <a:r>
              <a:rPr lang="en-US" sz="2800" dirty="0" smtClean="0"/>
              <a:t>VISAKHAPATNAM</a:t>
            </a:r>
            <a:endParaRPr lang="en-US" sz="2800" dirty="0"/>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70" decel="100000"/>
                                        <p:tgtEl>
                                          <p:spTgt spid="2050"/>
                                        </p:tgtEl>
                                      </p:cBhvr>
                                    </p:animEffect>
                                    <p:animScale>
                                      <p:cBhvr>
                                        <p:cTn id="8" dur="770" decel="100000"/>
                                        <p:tgtEl>
                                          <p:spTgt spid="2050"/>
                                        </p:tgtEl>
                                      </p:cBhvr>
                                      <p:from x="10000" y="10000"/>
                                      <p:to x="200000" y="450000"/>
                                    </p:animScale>
                                    <p:animScale>
                                      <p:cBhvr>
                                        <p:cTn id="9" dur="1230" accel="100000" fill="hold">
                                          <p:stCondLst>
                                            <p:cond delay="770"/>
                                          </p:stCondLst>
                                        </p:cTn>
                                        <p:tgtEl>
                                          <p:spTgt spid="2050"/>
                                        </p:tgtEl>
                                      </p:cBhvr>
                                      <p:from x="200000" y="450000"/>
                                      <p:to x="100000" y="100000"/>
                                    </p:animScale>
                                    <p:set>
                                      <p:cBhvr>
                                        <p:cTn id="10" dur="770" fill="hold"/>
                                        <p:tgtEl>
                                          <p:spTgt spid="2050"/>
                                        </p:tgtEl>
                                        <p:attrNameLst>
                                          <p:attrName>ppt_x</p:attrName>
                                        </p:attrNameLst>
                                      </p:cBhvr>
                                      <p:to>
                                        <p:strVal val="(0.5)"/>
                                      </p:to>
                                    </p:set>
                                    <p:anim from="(0.5)" to="(#ppt_x)" calcmode="lin" valueType="num">
                                      <p:cBhvr>
                                        <p:cTn id="11" dur="1230" accel="100000" fill="hold">
                                          <p:stCondLst>
                                            <p:cond delay="770"/>
                                          </p:stCondLst>
                                        </p:cTn>
                                        <p:tgtEl>
                                          <p:spTgt spid="2050"/>
                                        </p:tgtEl>
                                        <p:attrNameLst>
                                          <p:attrName>ppt_x</p:attrName>
                                        </p:attrNameLst>
                                      </p:cBhvr>
                                    </p:anim>
                                    <p:set>
                                      <p:cBhvr>
                                        <p:cTn id="12" dur="770" fill="hold"/>
                                        <p:tgtEl>
                                          <p:spTgt spid="2050"/>
                                        </p:tgtEl>
                                        <p:attrNameLst>
                                          <p:attrName>ppt_y</p:attrName>
                                        </p:attrNameLst>
                                      </p:cBhvr>
                                      <p:to>
                                        <p:strVal val="(#ppt_y+0.4)"/>
                                      </p:to>
                                    </p:set>
                                    <p:anim from="(#ppt_y+0.4)" to="(#ppt_y)" calcmode="lin" valueType="num">
                                      <p:cBhvr>
                                        <p:cTn id="13" dur="1230" accel="100000" fill="hold">
                                          <p:stCondLst>
                                            <p:cond delay="770"/>
                                          </p:stCondLst>
                                        </p:cTn>
                                        <p:tgtEl>
                                          <p:spTgt spid="205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applause.wav" builtIn="1"/>
                                        </p:tgtEl>
                                      </p:cMediaNode>
                                    </p:audio>
                                  </p:subTnLst>
                                </p:cTn>
                              </p:par>
                            </p:childTnLst>
                          </p:cTn>
                        </p:par>
                        <p:par>
                          <p:cTn id="14" fill="hold">
                            <p:stCondLst>
                              <p:cond delay="2000"/>
                            </p:stCondLst>
                            <p:childTnLst>
                              <p:par>
                                <p:cTn id="15" presetID="56" presetClass="entr" presetSubtype="0" fill="hold" nodeType="afterEffect">
                                  <p:stCondLst>
                                    <p:cond delay="0"/>
                                  </p:stCondLst>
                                  <p:iterate type="lt">
                                    <p:tmPct val="10000"/>
                                  </p:iterate>
                                  <p:childTnLst>
                                    <p:set>
                                      <p:cBhvr>
                                        <p:cTn id="16" dur="1" fill="hold">
                                          <p:stCondLst>
                                            <p:cond delay="0"/>
                                          </p:stCondLst>
                                        </p:cTn>
                                        <p:tgtEl>
                                          <p:spTgt spid="2051">
                                            <p:txEl>
                                              <p:pRg st="0" end="0"/>
                                            </p:txEl>
                                          </p:spTgt>
                                        </p:tgtEl>
                                        <p:attrNameLst>
                                          <p:attrName>style.visibility</p:attrName>
                                        </p:attrNameLst>
                                      </p:cBhvr>
                                      <p:to>
                                        <p:strVal val="visible"/>
                                      </p:to>
                                    </p:set>
                                    <p:anim by="(-#ppt_w*2)" calcmode="lin" valueType="num">
                                      <p:cBhvr rctx="PPT">
                                        <p:cTn id="17" dur="500" autoRev="1" fill="hold">
                                          <p:stCondLst>
                                            <p:cond delay="0"/>
                                          </p:stCondLst>
                                        </p:cTn>
                                        <p:tgtEl>
                                          <p:spTgt spid="2051">
                                            <p:txEl>
                                              <p:pRg st="0" end="0"/>
                                            </p:txEl>
                                          </p:spTgt>
                                        </p:tgtEl>
                                        <p:attrNameLst>
                                          <p:attrName>ppt_w</p:attrName>
                                        </p:attrNameLst>
                                      </p:cBhvr>
                                    </p:anim>
                                    <p:anim by="(#ppt_w*0.50)" calcmode="lin" valueType="num">
                                      <p:cBhvr>
                                        <p:cTn id="18" dur="500" decel="50000" autoRev="1" fill="hold">
                                          <p:stCondLst>
                                            <p:cond delay="0"/>
                                          </p:stCondLst>
                                        </p:cTn>
                                        <p:tgtEl>
                                          <p:spTgt spid="2051">
                                            <p:txEl>
                                              <p:pRg st="0" end="0"/>
                                            </p:txEl>
                                          </p:spTgt>
                                        </p:tgtEl>
                                        <p:attrNameLst>
                                          <p:attrName>ppt_x</p:attrName>
                                        </p:attrNameLst>
                                      </p:cBhvr>
                                    </p:anim>
                                    <p:anim from="(-#ppt_h/2)" to="(#ppt_y)" calcmode="lin" valueType="num">
                                      <p:cBhvr>
                                        <p:cTn id="19" dur="1000" fill="hold">
                                          <p:stCondLst>
                                            <p:cond delay="0"/>
                                          </p:stCondLst>
                                        </p:cTn>
                                        <p:tgtEl>
                                          <p:spTgt spid="2051">
                                            <p:txEl>
                                              <p:pRg st="0" end="0"/>
                                            </p:txEl>
                                          </p:spTgt>
                                        </p:tgtEl>
                                        <p:attrNameLst>
                                          <p:attrName>ppt_y</p:attrName>
                                        </p:attrNameLst>
                                      </p:cBhvr>
                                    </p:anim>
                                    <p:animRot by="21600000">
                                      <p:cBhvr>
                                        <p:cTn id="20" dur="1000" fill="hold">
                                          <p:stCondLst>
                                            <p:cond delay="0"/>
                                          </p:stCondLst>
                                        </p:cTn>
                                        <p:tgtEl>
                                          <p:spTgt spid="2051">
                                            <p:txEl>
                                              <p:pRg st="0" end="0"/>
                                            </p:txEl>
                                          </p:spTgt>
                                        </p:tgtEl>
                                        <p:attrNameLst>
                                          <p:attrName>r</p:attrName>
                                        </p:attrNameLst>
                                      </p:cBhvr>
                                    </p:animRot>
                                  </p:childTnLst>
                                  <p:subTnLst>
                                    <p:audio>
                                      <p:cMediaNode>
                                        <p:cTn display="0" masterRel="sameClick">
                                          <p:stCondLst>
                                            <p:cond evt="begin" delay="0">
                                              <p:tn val="15"/>
                                            </p:cond>
                                          </p:stCondLst>
                                          <p:endCondLst>
                                            <p:cond evt="onStopAudio" delay="0">
                                              <p:tgtEl>
                                                <p:sldTgt/>
                                              </p:tgtEl>
                                            </p:cond>
                                          </p:endCondLst>
                                        </p:cTn>
                                        <p:tgtEl>
                                          <p:sndTgt r:embed="rId4" name="breeze.wav" builtIn="1"/>
                                        </p:tgtEl>
                                      </p:cMediaNode>
                                    </p:audio>
                                  </p:subTnLst>
                                </p:cTn>
                              </p:par>
                            </p:childTnLst>
                          </p:cTn>
                        </p:par>
                        <p:par>
                          <p:cTn id="21" fill="hold">
                            <p:stCondLst>
                              <p:cond delay="4000"/>
                            </p:stCondLst>
                            <p:childTnLst>
                              <p:par>
                                <p:cTn id="22" presetID="56" presetClass="entr" presetSubtype="0" fill="hold" nodeType="afterEffect">
                                  <p:stCondLst>
                                    <p:cond delay="0"/>
                                  </p:stCondLst>
                                  <p:iterate type="lt">
                                    <p:tmPct val="10000"/>
                                  </p:iterate>
                                  <p:childTnLst>
                                    <p:set>
                                      <p:cBhvr>
                                        <p:cTn id="23" dur="1" fill="hold">
                                          <p:stCondLst>
                                            <p:cond delay="0"/>
                                          </p:stCondLst>
                                        </p:cTn>
                                        <p:tgtEl>
                                          <p:spTgt spid="2051">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2051">
                                            <p:txEl>
                                              <p:pRg st="1" end="1"/>
                                            </p:txEl>
                                          </p:spTgt>
                                        </p:tgtEl>
                                        <p:attrNameLst>
                                          <p:attrName>ppt_w</p:attrName>
                                        </p:attrNameLst>
                                      </p:cBhvr>
                                    </p:anim>
                                    <p:anim by="(#ppt_w*0.50)" calcmode="lin" valueType="num">
                                      <p:cBhvr>
                                        <p:cTn id="25" dur="500" decel="50000" autoRev="1" fill="hold">
                                          <p:stCondLst>
                                            <p:cond delay="0"/>
                                          </p:stCondLst>
                                        </p:cTn>
                                        <p:tgtEl>
                                          <p:spTgt spid="2051">
                                            <p:txEl>
                                              <p:pRg st="1" end="1"/>
                                            </p:txEl>
                                          </p:spTgt>
                                        </p:tgtEl>
                                        <p:attrNameLst>
                                          <p:attrName>ppt_x</p:attrName>
                                        </p:attrNameLst>
                                      </p:cBhvr>
                                    </p:anim>
                                    <p:anim from="(-#ppt_h/2)" to="(#ppt_y)" calcmode="lin" valueType="num">
                                      <p:cBhvr>
                                        <p:cTn id="26" dur="1000" fill="hold">
                                          <p:stCondLst>
                                            <p:cond delay="0"/>
                                          </p:stCondLst>
                                        </p:cTn>
                                        <p:tgtEl>
                                          <p:spTgt spid="2051">
                                            <p:txEl>
                                              <p:pRg st="1" end="1"/>
                                            </p:txEl>
                                          </p:spTgt>
                                        </p:tgtEl>
                                        <p:attrNameLst>
                                          <p:attrName>ppt_y</p:attrName>
                                        </p:attrNameLst>
                                      </p:cBhvr>
                                    </p:anim>
                                    <p:animRot by="21600000">
                                      <p:cBhvr>
                                        <p:cTn id="27" dur="1000" fill="hold">
                                          <p:stCondLst>
                                            <p:cond delay="0"/>
                                          </p:stCondLst>
                                        </p:cTn>
                                        <p:tgtEl>
                                          <p:spTgt spid="2051">
                                            <p:txEl>
                                              <p:pRg st="1" end="1"/>
                                            </p:txEl>
                                          </p:spTgt>
                                        </p:tgtEl>
                                        <p:attrNameLst>
                                          <p:attrName>r</p:attrName>
                                        </p:attrNameLst>
                                      </p:cBhvr>
                                    </p:animRot>
                                  </p:childTnLst>
                                  <p:subTnLst>
                                    <p:audio>
                                      <p:cMediaNode>
                                        <p:cTn display="0" masterRel="sameClick">
                                          <p:stCondLst>
                                            <p:cond evt="begin" delay="0">
                                              <p:tn val="22"/>
                                            </p:cond>
                                          </p:stCondLst>
                                          <p:endCondLst>
                                            <p:cond evt="onStopAudio" delay="0">
                                              <p:tgtEl>
                                                <p:sldTgt/>
                                              </p:tgtEl>
                                            </p:cond>
                                          </p:endCondLst>
                                        </p:cTn>
                                        <p:tgtEl>
                                          <p:sndTgt r:embed="rId4" name="breeze.wav" builtIn="1"/>
                                        </p:tgtEl>
                                      </p:cMediaNode>
                                    </p:audio>
                                  </p:subTnLst>
                                </p:cTn>
                              </p:par>
                            </p:childTnLst>
                          </p:cTn>
                        </p:par>
                        <p:par>
                          <p:cTn id="28" fill="hold">
                            <p:stCondLst>
                              <p:cond delay="6200"/>
                            </p:stCondLst>
                            <p:childTnLst>
                              <p:par>
                                <p:cTn id="29" presetID="56" presetClass="entr" presetSubtype="0" fill="hold" nodeType="afterEffect">
                                  <p:stCondLst>
                                    <p:cond delay="0"/>
                                  </p:stCondLst>
                                  <p:iterate type="lt">
                                    <p:tmPct val="10000"/>
                                  </p:iterate>
                                  <p:childTnLst>
                                    <p:set>
                                      <p:cBhvr>
                                        <p:cTn id="30" dur="1" fill="hold">
                                          <p:stCondLst>
                                            <p:cond delay="0"/>
                                          </p:stCondLst>
                                        </p:cTn>
                                        <p:tgtEl>
                                          <p:spTgt spid="2051">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2051">
                                            <p:txEl>
                                              <p:pRg st="2" end="2"/>
                                            </p:txEl>
                                          </p:spTgt>
                                        </p:tgtEl>
                                        <p:attrNameLst>
                                          <p:attrName>ppt_w</p:attrName>
                                        </p:attrNameLst>
                                      </p:cBhvr>
                                    </p:anim>
                                    <p:anim by="(#ppt_w*0.50)" calcmode="lin" valueType="num">
                                      <p:cBhvr>
                                        <p:cTn id="32" dur="500" decel="50000" autoRev="1" fill="hold">
                                          <p:stCondLst>
                                            <p:cond delay="0"/>
                                          </p:stCondLst>
                                        </p:cTn>
                                        <p:tgtEl>
                                          <p:spTgt spid="2051">
                                            <p:txEl>
                                              <p:pRg st="2" end="2"/>
                                            </p:txEl>
                                          </p:spTgt>
                                        </p:tgtEl>
                                        <p:attrNameLst>
                                          <p:attrName>ppt_x</p:attrName>
                                        </p:attrNameLst>
                                      </p:cBhvr>
                                    </p:anim>
                                    <p:anim from="(-#ppt_h/2)" to="(#ppt_y)" calcmode="lin" valueType="num">
                                      <p:cBhvr>
                                        <p:cTn id="33" dur="1000" fill="hold">
                                          <p:stCondLst>
                                            <p:cond delay="0"/>
                                          </p:stCondLst>
                                        </p:cTn>
                                        <p:tgtEl>
                                          <p:spTgt spid="2051">
                                            <p:txEl>
                                              <p:pRg st="2" end="2"/>
                                            </p:txEl>
                                          </p:spTgt>
                                        </p:tgtEl>
                                        <p:attrNameLst>
                                          <p:attrName>ppt_y</p:attrName>
                                        </p:attrNameLst>
                                      </p:cBhvr>
                                    </p:anim>
                                    <p:animRot by="21600000">
                                      <p:cBhvr>
                                        <p:cTn id="34" dur="1000" fill="hold">
                                          <p:stCondLst>
                                            <p:cond delay="0"/>
                                          </p:stCondLst>
                                        </p:cTn>
                                        <p:tgtEl>
                                          <p:spTgt spid="2051">
                                            <p:txEl>
                                              <p:pRg st="2" end="2"/>
                                            </p:txEl>
                                          </p:spTgt>
                                        </p:tgtEl>
                                        <p:attrNameLst>
                                          <p:attrName>r</p:attrName>
                                        </p:attrNameLst>
                                      </p:cBhvr>
                                    </p:animRot>
                                  </p:childTnLst>
                                  <p:subTnLst>
                                    <p:audio>
                                      <p:cMediaNode>
                                        <p:cTn display="0" masterRel="sameClick">
                                          <p:stCondLst>
                                            <p:cond evt="begin" delay="0">
                                              <p:tn val="29"/>
                                            </p:cond>
                                          </p:stCondLst>
                                          <p:endCondLst>
                                            <p:cond evt="onStopAudio" delay="0">
                                              <p:tgtEl>
                                                <p:sldTgt/>
                                              </p:tgtEl>
                                            </p:cond>
                                          </p:endCondLst>
                                        </p:cTn>
                                        <p:tgtEl>
                                          <p:sndTgt r:embed="rId4" name="breez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1600200" y="152400"/>
            <a:ext cx="6873875" cy="4360863"/>
          </a:xfrm>
          <a:prstGeom prst="rect">
            <a:avLst/>
          </a:prstGeom>
          <a:noFill/>
          <a:ln w="9525">
            <a:noFill/>
            <a:miter lim="800000"/>
            <a:headEnd/>
            <a:tailEnd/>
          </a:ln>
          <a:effectLst/>
        </p:spPr>
        <p:txBody>
          <a:bodyPr>
            <a:spAutoFit/>
          </a:bodyPr>
          <a:lstStyle/>
          <a:p>
            <a:pPr algn="ctr"/>
            <a:r>
              <a:rPr lang="en-US" sz="4000" b="1">
                <a:solidFill>
                  <a:srgbClr val="FF0000"/>
                </a:solidFill>
              </a:rPr>
              <a:t>Carbon dioxide</a:t>
            </a:r>
            <a:r>
              <a:rPr lang="en-US" sz="3600">
                <a:solidFill>
                  <a:srgbClr val="663300"/>
                </a:solidFill>
              </a:rPr>
              <a:t>:</a:t>
            </a:r>
          </a:p>
          <a:p>
            <a:pPr>
              <a:lnSpc>
                <a:spcPct val="150000"/>
              </a:lnSpc>
              <a:spcAft>
                <a:spcPct val="50000"/>
              </a:spcAft>
            </a:pPr>
            <a:r>
              <a:rPr lang="en-US" sz="3200"/>
              <a:t>It leads to rise in global warming. due to which the icebergs melt ,water levels increases in oceans  and submerge cities Islands may disappear</a:t>
            </a:r>
          </a:p>
        </p:txBody>
      </p:sp>
    </p:spTree>
  </p:cSld>
  <p:clrMapOvr>
    <a:masterClrMapping/>
  </p:clrMapOvr>
  <p:transition spd="slow">
    <p:blinds/>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770" decel="100000"/>
                                        <p:tgtEl>
                                          <p:spTgt spid="13316">
                                            <p:txEl>
                                              <p:pRg st="0" end="0"/>
                                            </p:txEl>
                                          </p:spTgt>
                                        </p:tgtEl>
                                      </p:cBhvr>
                                    </p:animEffect>
                                    <p:animScale>
                                      <p:cBhvr>
                                        <p:cTn id="8" dur="770" decel="100000"/>
                                        <p:tgtEl>
                                          <p:spTgt spid="13316">
                                            <p:txEl>
                                              <p:pRg st="0" end="0"/>
                                            </p:txEl>
                                          </p:spTgt>
                                        </p:tgtEl>
                                      </p:cBhvr>
                                      <p:from x="10000" y="10000"/>
                                      <p:to x="200000" y="450000"/>
                                    </p:animScale>
                                    <p:animScale>
                                      <p:cBhvr>
                                        <p:cTn id="9" dur="1230" accel="100000" fill="hold">
                                          <p:stCondLst>
                                            <p:cond delay="770"/>
                                          </p:stCondLst>
                                        </p:cTn>
                                        <p:tgtEl>
                                          <p:spTgt spid="13316">
                                            <p:txEl>
                                              <p:pRg st="0" end="0"/>
                                            </p:txEl>
                                          </p:spTgt>
                                        </p:tgtEl>
                                      </p:cBhvr>
                                      <p:from x="200000" y="450000"/>
                                      <p:to x="100000" y="100000"/>
                                    </p:animScale>
                                    <p:set>
                                      <p:cBhvr>
                                        <p:cTn id="10" dur="770" fill="hold"/>
                                        <p:tgtEl>
                                          <p:spTgt spid="13316">
                                            <p:txEl>
                                              <p:pRg st="0" end="0"/>
                                            </p:txEl>
                                          </p:spTgt>
                                        </p:tgtEl>
                                        <p:attrNameLst>
                                          <p:attrName>ppt_x</p:attrName>
                                        </p:attrNameLst>
                                      </p:cBhvr>
                                      <p:to>
                                        <p:strVal val="(0.5)"/>
                                      </p:to>
                                    </p:set>
                                    <p:anim from="(0.5)" to="(#ppt_x)" calcmode="lin" valueType="num">
                                      <p:cBhvr>
                                        <p:cTn id="11" dur="1230" accel="100000" fill="hold">
                                          <p:stCondLst>
                                            <p:cond delay="770"/>
                                          </p:stCondLst>
                                        </p:cTn>
                                        <p:tgtEl>
                                          <p:spTgt spid="13316">
                                            <p:txEl>
                                              <p:pRg st="0" end="0"/>
                                            </p:txEl>
                                          </p:spTgt>
                                        </p:tgtEl>
                                        <p:attrNameLst>
                                          <p:attrName>ppt_x</p:attrName>
                                        </p:attrNameLst>
                                      </p:cBhvr>
                                    </p:anim>
                                    <p:set>
                                      <p:cBhvr>
                                        <p:cTn id="12" dur="770" fill="hold"/>
                                        <p:tgtEl>
                                          <p:spTgt spid="13316">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3316">
                                            <p:txEl>
                                              <p:pRg st="0" end="0"/>
                                            </p:txEl>
                                          </p:spTgt>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ush.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3316">
                                            <p:txEl>
                                              <p:pRg st="1" end="1"/>
                                            </p:txEl>
                                          </p:spTgt>
                                        </p:tgtEl>
                                        <p:attrNameLst>
                                          <p:attrName>style.visibility</p:attrName>
                                        </p:attrNameLst>
                                      </p:cBhvr>
                                      <p:to>
                                        <p:strVal val="visible"/>
                                      </p:to>
                                    </p:set>
                                    <p:anim calcmode="discrete" valueType="clr">
                                      <p:cBhvr override="childStyle">
                                        <p:cTn id="18" dur="80"/>
                                        <p:tgtEl>
                                          <p:spTgt spid="1331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3316">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1331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p:cNvSpPr>
            <a:spLocks noGrp="1" noChangeArrowheads="1"/>
          </p:cNvSpPr>
          <p:nvPr>
            <p:ph type="title"/>
          </p:nvPr>
        </p:nvSpPr>
        <p:spPr/>
        <p:txBody>
          <a:bodyPr/>
          <a:lstStyle/>
          <a:p>
            <a:r>
              <a:rPr lang="en-US" sz="4000"/>
              <a:t>Nitrogen oxides</a:t>
            </a:r>
          </a:p>
        </p:txBody>
      </p:sp>
      <p:sp>
        <p:nvSpPr>
          <p:cNvPr id="101379" name="Rectangle 3"/>
          <p:cNvSpPr>
            <a:spLocks noGrp="1" noChangeArrowheads="1"/>
          </p:cNvSpPr>
          <p:nvPr>
            <p:ph type="body" idx="1"/>
          </p:nvPr>
        </p:nvSpPr>
        <p:spPr/>
        <p:txBody>
          <a:bodyPr/>
          <a:lstStyle/>
          <a:p>
            <a:r>
              <a:rPr lang="en-US"/>
              <a:t>These oxides form PAN and PBN by undergoing chemical reaction in the presence of sun light.</a:t>
            </a:r>
          </a:p>
          <a:p>
            <a:r>
              <a:rPr lang="en-US"/>
              <a:t>They lead to acid rains which damage crops and structures and causes skin cancer, eye irritation and asthma.</a:t>
            </a:r>
          </a:p>
        </p:txBody>
      </p:sp>
    </p:spTree>
  </p:cSld>
  <p:clrMapOvr>
    <a:masterClrMapping/>
  </p:clrMapOvr>
  <p:transition spd="slow">
    <p:blinds/>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770" decel="100000"/>
                                        <p:tgtEl>
                                          <p:spTgt spid="101378"/>
                                        </p:tgtEl>
                                      </p:cBhvr>
                                    </p:animEffect>
                                    <p:animScale>
                                      <p:cBhvr>
                                        <p:cTn id="8" dur="770" decel="100000"/>
                                        <p:tgtEl>
                                          <p:spTgt spid="101378"/>
                                        </p:tgtEl>
                                      </p:cBhvr>
                                      <p:from x="10000" y="10000"/>
                                      <p:to x="200000" y="450000"/>
                                    </p:animScale>
                                    <p:animScale>
                                      <p:cBhvr>
                                        <p:cTn id="9" dur="1230" accel="100000" fill="hold">
                                          <p:stCondLst>
                                            <p:cond delay="770"/>
                                          </p:stCondLst>
                                        </p:cTn>
                                        <p:tgtEl>
                                          <p:spTgt spid="101378"/>
                                        </p:tgtEl>
                                      </p:cBhvr>
                                      <p:from x="200000" y="450000"/>
                                      <p:to x="100000" y="100000"/>
                                    </p:animScale>
                                    <p:set>
                                      <p:cBhvr>
                                        <p:cTn id="10" dur="770" fill="hold"/>
                                        <p:tgtEl>
                                          <p:spTgt spid="101378"/>
                                        </p:tgtEl>
                                        <p:attrNameLst>
                                          <p:attrName>ppt_x</p:attrName>
                                        </p:attrNameLst>
                                      </p:cBhvr>
                                      <p:to>
                                        <p:strVal val="(0.5)"/>
                                      </p:to>
                                    </p:set>
                                    <p:anim from="(0.5)" to="(#ppt_x)" calcmode="lin" valueType="num">
                                      <p:cBhvr>
                                        <p:cTn id="11" dur="1230" accel="100000" fill="hold">
                                          <p:stCondLst>
                                            <p:cond delay="770"/>
                                          </p:stCondLst>
                                        </p:cTn>
                                        <p:tgtEl>
                                          <p:spTgt spid="101378"/>
                                        </p:tgtEl>
                                        <p:attrNameLst>
                                          <p:attrName>ppt_x</p:attrName>
                                        </p:attrNameLst>
                                      </p:cBhvr>
                                    </p:anim>
                                    <p:set>
                                      <p:cBhvr>
                                        <p:cTn id="12" dur="770" fill="hold"/>
                                        <p:tgtEl>
                                          <p:spTgt spid="101378"/>
                                        </p:tgtEl>
                                        <p:attrNameLst>
                                          <p:attrName>ppt_y</p:attrName>
                                        </p:attrNameLst>
                                      </p:cBhvr>
                                      <p:to>
                                        <p:strVal val="(#ppt_y+0.4)"/>
                                      </p:to>
                                    </p:set>
                                    <p:anim from="(#ppt_y+0.4)" to="(#ppt_y)" calcmode="lin" valueType="num">
                                      <p:cBhvr>
                                        <p:cTn id="13" dur="1230" accel="100000" fill="hold">
                                          <p:stCondLst>
                                            <p:cond delay="770"/>
                                          </p:stCondLst>
                                        </p:cTn>
                                        <p:tgtEl>
                                          <p:spTgt spid="101378"/>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ush.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01379">
                                            <p:txEl>
                                              <p:pRg st="0" end="0"/>
                                            </p:txEl>
                                          </p:spTgt>
                                        </p:tgtEl>
                                        <p:attrNameLst>
                                          <p:attrName>style.visibility</p:attrName>
                                        </p:attrNameLst>
                                      </p:cBhvr>
                                      <p:to>
                                        <p:strVal val="visible"/>
                                      </p:to>
                                    </p:set>
                                    <p:anim calcmode="discrete" valueType="clr">
                                      <p:cBhvr override="childStyle">
                                        <p:cTn id="18" dur="80"/>
                                        <p:tgtEl>
                                          <p:spTgt spid="1013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01379">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01379">
                                            <p:txEl>
                                              <p:pRg st="0" end="0"/>
                                            </p:txEl>
                                          </p:spTgt>
                                        </p:tgtEl>
                                        <p:attrNameLst>
                                          <p:attrName>fill.type</p:attrName>
                                        </p:attrNameLst>
                                      </p:cBhvr>
                                      <p:to>
                                        <p:strVal val="solid"/>
                                      </p:to>
                                    </p:set>
                                  </p:childTnLst>
                                </p:cTn>
                              </p:par>
                            </p:childTnLst>
                          </p:cTn>
                        </p:par>
                        <p:par>
                          <p:cTn id="21" fill="hold">
                            <p:stCondLst>
                              <p:cond delay="308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01379">
                                            <p:txEl>
                                              <p:pRg st="1" end="1"/>
                                            </p:txEl>
                                          </p:spTgt>
                                        </p:tgtEl>
                                        <p:attrNameLst>
                                          <p:attrName>style.visibility</p:attrName>
                                        </p:attrNameLst>
                                      </p:cBhvr>
                                      <p:to>
                                        <p:strVal val="visible"/>
                                      </p:to>
                                    </p:set>
                                    <p:anim calcmode="discrete" valueType="clr">
                                      <p:cBhvr override="childStyle">
                                        <p:cTn id="24" dur="80"/>
                                        <p:tgtEl>
                                          <p:spTgt spid="1013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01379">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10137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4000"/>
              <a:t>Effects</a:t>
            </a:r>
            <a:r>
              <a:rPr lang="en-US"/>
              <a:t> of air pollution on plants</a:t>
            </a:r>
          </a:p>
        </p:txBody>
      </p:sp>
      <p:sp>
        <p:nvSpPr>
          <p:cNvPr id="102403" name="Rectangle 3"/>
          <p:cNvSpPr>
            <a:spLocks noGrp="1" noChangeArrowheads="1"/>
          </p:cNvSpPr>
          <p:nvPr>
            <p:ph type="body" idx="1"/>
          </p:nvPr>
        </p:nvSpPr>
        <p:spPr/>
        <p:txBody>
          <a:bodyPr/>
          <a:lstStyle/>
          <a:p>
            <a:r>
              <a:rPr lang="en-US"/>
              <a:t>Acid rain destroys crops and forests.</a:t>
            </a:r>
          </a:p>
          <a:p>
            <a:r>
              <a:rPr lang="en-US"/>
              <a:t>SO</a:t>
            </a:r>
            <a:r>
              <a:rPr lang="en-US" baseline="-25000"/>
              <a:t>2</a:t>
            </a:r>
            <a:r>
              <a:rPr lang="en-US"/>
              <a:t>: it causes bleaching of leaves.</a:t>
            </a:r>
          </a:p>
          <a:p>
            <a:r>
              <a:rPr lang="en-US"/>
              <a:t>NO</a:t>
            </a:r>
            <a:r>
              <a:rPr lang="en-US" baseline="-25000"/>
              <a:t>2</a:t>
            </a:r>
            <a:r>
              <a:rPr lang="en-US"/>
              <a:t> : it causes bleaching of leaves and reduced fruit production.</a:t>
            </a:r>
          </a:p>
          <a:p>
            <a:r>
              <a:rPr lang="en-US"/>
              <a:t>HF: it damages the crops.  </a:t>
            </a:r>
          </a:p>
        </p:txBody>
      </p:sp>
    </p:spTree>
  </p:cSld>
  <p:clrMapOvr>
    <a:masterClrMapping/>
  </p:clrMapOvr>
  <p:transition spd="slow">
    <p:blind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500" fill="hold"/>
                                        <p:tgtEl>
                                          <p:spTgt spid="102402"/>
                                        </p:tgtEl>
                                        <p:attrNameLst>
                                          <p:attrName>ppt_w</p:attrName>
                                        </p:attrNameLst>
                                      </p:cBhvr>
                                      <p:tavLst>
                                        <p:tav tm="0">
                                          <p:val>
                                            <p:fltVal val="0"/>
                                          </p:val>
                                        </p:tav>
                                        <p:tav tm="100000">
                                          <p:val>
                                            <p:strVal val="#ppt_w"/>
                                          </p:val>
                                        </p:tav>
                                      </p:tavLst>
                                    </p:anim>
                                    <p:anim calcmode="lin" valueType="num">
                                      <p:cBhvr>
                                        <p:cTn id="8" dur="500" fill="hold"/>
                                        <p:tgtEl>
                                          <p:spTgt spid="10240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02403">
                                            <p:txEl>
                                              <p:pRg st="0" end="0"/>
                                            </p:txEl>
                                          </p:spTgt>
                                        </p:tgtEl>
                                        <p:attrNameLst>
                                          <p:attrName>style.visibility</p:attrName>
                                        </p:attrNameLst>
                                      </p:cBhvr>
                                      <p:to>
                                        <p:strVal val="visible"/>
                                      </p:to>
                                    </p:set>
                                    <p:anim calcmode="discrete" valueType="clr">
                                      <p:cBhvr override="childStyle">
                                        <p:cTn id="13" dur="80"/>
                                        <p:tgtEl>
                                          <p:spTgt spid="1024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0240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02403">
                                            <p:txEl>
                                              <p:pRg st="0" end="0"/>
                                            </p:txEl>
                                          </p:spTgt>
                                        </p:tgtEl>
                                        <p:attrNameLst>
                                          <p:attrName>fill.type</p:attrName>
                                        </p:attrNameLst>
                                      </p:cBhvr>
                                      <p:to>
                                        <p:strVal val="solid"/>
                                      </p:to>
                                    </p:set>
                                  </p:childTnLst>
                                </p:cTn>
                              </p:par>
                            </p:childTnLst>
                          </p:cTn>
                        </p:par>
                        <p:par>
                          <p:cTn id="16" fill="hold">
                            <p:stCondLst>
                              <p:cond delay="13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02403">
                                            <p:txEl>
                                              <p:pRg st="1" end="1"/>
                                            </p:txEl>
                                          </p:spTgt>
                                        </p:tgtEl>
                                        <p:attrNameLst>
                                          <p:attrName>style.visibility</p:attrName>
                                        </p:attrNameLst>
                                      </p:cBhvr>
                                      <p:to>
                                        <p:strVal val="visible"/>
                                      </p:to>
                                    </p:set>
                                    <p:anim calcmode="discrete" valueType="clr">
                                      <p:cBhvr override="childStyle">
                                        <p:cTn id="19" dur="80"/>
                                        <p:tgtEl>
                                          <p:spTgt spid="1024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240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02403">
                                            <p:txEl>
                                              <p:pRg st="1" end="1"/>
                                            </p:txEl>
                                          </p:spTgt>
                                        </p:tgtEl>
                                        <p:attrNameLst>
                                          <p:attrName>fill.type</p:attrName>
                                        </p:attrNameLst>
                                      </p:cBhvr>
                                      <p:to>
                                        <p:strVal val="solid"/>
                                      </p:to>
                                    </p:set>
                                  </p:childTnLst>
                                </p:cTn>
                              </p:par>
                            </p:childTnLst>
                          </p:cTn>
                        </p:par>
                        <p:par>
                          <p:cTn id="22" fill="hold">
                            <p:stCondLst>
                              <p:cond delay="256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102403">
                                            <p:txEl>
                                              <p:pRg st="2" end="2"/>
                                            </p:txEl>
                                          </p:spTgt>
                                        </p:tgtEl>
                                        <p:attrNameLst>
                                          <p:attrName>style.visibility</p:attrName>
                                        </p:attrNameLst>
                                      </p:cBhvr>
                                      <p:to>
                                        <p:strVal val="visible"/>
                                      </p:to>
                                    </p:set>
                                    <p:anim calcmode="discrete" valueType="clr">
                                      <p:cBhvr override="childStyle">
                                        <p:cTn id="25" dur="80"/>
                                        <p:tgtEl>
                                          <p:spTgt spid="10240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0240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102403">
                                            <p:txEl>
                                              <p:pRg st="2" end="2"/>
                                            </p:txEl>
                                          </p:spTgt>
                                        </p:tgtEl>
                                        <p:attrNameLst>
                                          <p:attrName>fill.type</p:attrName>
                                        </p:attrNameLst>
                                      </p:cBhvr>
                                      <p:to>
                                        <p:strVal val="solid"/>
                                      </p:to>
                                    </p:set>
                                  </p:childTnLst>
                                </p:cTn>
                              </p:par>
                            </p:childTnLst>
                          </p:cTn>
                        </p:par>
                        <p:par>
                          <p:cTn id="28" fill="hold">
                            <p:stCondLst>
                              <p:cond delay="48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02403">
                                            <p:txEl>
                                              <p:pRg st="3" end="3"/>
                                            </p:txEl>
                                          </p:spTgt>
                                        </p:tgtEl>
                                        <p:attrNameLst>
                                          <p:attrName>style.visibility</p:attrName>
                                        </p:attrNameLst>
                                      </p:cBhvr>
                                      <p:to>
                                        <p:strVal val="visible"/>
                                      </p:to>
                                    </p:set>
                                    <p:anim calcmode="discrete" valueType="clr">
                                      <p:cBhvr override="childStyle">
                                        <p:cTn id="31" dur="80"/>
                                        <p:tgtEl>
                                          <p:spTgt spid="10240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0240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10240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600200" y="152400"/>
            <a:ext cx="7162800" cy="1143000"/>
          </a:xfrm>
        </p:spPr>
        <p:txBody>
          <a:bodyPr/>
          <a:lstStyle/>
          <a:p>
            <a:r>
              <a:rPr lang="en-US" sz="3600"/>
              <a:t>Effects of air pollution on property</a:t>
            </a:r>
          </a:p>
        </p:txBody>
      </p:sp>
      <p:sp>
        <p:nvSpPr>
          <p:cNvPr id="103427" name="Rectangle 3"/>
          <p:cNvSpPr>
            <a:spLocks noGrp="1" noChangeArrowheads="1"/>
          </p:cNvSpPr>
          <p:nvPr>
            <p:ph type="body" idx="1"/>
          </p:nvPr>
        </p:nvSpPr>
        <p:spPr/>
        <p:txBody>
          <a:bodyPr/>
          <a:lstStyle/>
          <a:p>
            <a:r>
              <a:rPr lang="en-US"/>
              <a:t>SO</a:t>
            </a:r>
            <a:r>
              <a:rPr lang="en-US" baseline="-25000"/>
              <a:t>2</a:t>
            </a:r>
            <a:r>
              <a:rPr lang="en-US"/>
              <a:t>: it causes corrosion and damages marble structures, eg., Tajmahal.</a:t>
            </a:r>
          </a:p>
          <a:p>
            <a:r>
              <a:rPr lang="en-US"/>
              <a:t>NO</a:t>
            </a:r>
            <a:r>
              <a:rPr lang="en-US" baseline="-25000"/>
              <a:t>2</a:t>
            </a:r>
            <a:r>
              <a:rPr lang="en-US"/>
              <a:t> &amp; H</a:t>
            </a:r>
            <a:r>
              <a:rPr lang="en-US" baseline="-25000"/>
              <a:t>2</a:t>
            </a:r>
            <a:r>
              <a:rPr lang="en-US"/>
              <a:t>S: cause corrosion of buildings and darkening of painted surfaces.</a:t>
            </a:r>
          </a:p>
        </p:txBody>
      </p:sp>
    </p:spTree>
  </p:cSld>
  <p:clrMapOvr>
    <a:masterClrMapping/>
  </p:clrMapOvr>
  <p:transition spd="slow">
    <p:blinds/>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770" decel="100000"/>
                                        <p:tgtEl>
                                          <p:spTgt spid="103426"/>
                                        </p:tgtEl>
                                      </p:cBhvr>
                                    </p:animEffect>
                                    <p:animScale>
                                      <p:cBhvr>
                                        <p:cTn id="8" dur="770" decel="100000"/>
                                        <p:tgtEl>
                                          <p:spTgt spid="103426"/>
                                        </p:tgtEl>
                                      </p:cBhvr>
                                      <p:from x="10000" y="10000"/>
                                      <p:to x="200000" y="450000"/>
                                    </p:animScale>
                                    <p:animScale>
                                      <p:cBhvr>
                                        <p:cTn id="9" dur="1230" accel="100000" fill="hold">
                                          <p:stCondLst>
                                            <p:cond delay="770"/>
                                          </p:stCondLst>
                                        </p:cTn>
                                        <p:tgtEl>
                                          <p:spTgt spid="103426"/>
                                        </p:tgtEl>
                                      </p:cBhvr>
                                      <p:from x="200000" y="450000"/>
                                      <p:to x="100000" y="100000"/>
                                    </p:animScale>
                                    <p:set>
                                      <p:cBhvr>
                                        <p:cTn id="10" dur="770" fill="hold"/>
                                        <p:tgtEl>
                                          <p:spTgt spid="103426"/>
                                        </p:tgtEl>
                                        <p:attrNameLst>
                                          <p:attrName>ppt_x</p:attrName>
                                        </p:attrNameLst>
                                      </p:cBhvr>
                                      <p:to>
                                        <p:strVal val="(0.5)"/>
                                      </p:to>
                                    </p:set>
                                    <p:anim from="(0.5)" to="(#ppt_x)" calcmode="lin" valueType="num">
                                      <p:cBhvr>
                                        <p:cTn id="11" dur="1230" accel="100000" fill="hold">
                                          <p:stCondLst>
                                            <p:cond delay="770"/>
                                          </p:stCondLst>
                                        </p:cTn>
                                        <p:tgtEl>
                                          <p:spTgt spid="103426"/>
                                        </p:tgtEl>
                                        <p:attrNameLst>
                                          <p:attrName>ppt_x</p:attrName>
                                        </p:attrNameLst>
                                      </p:cBhvr>
                                    </p:anim>
                                    <p:set>
                                      <p:cBhvr>
                                        <p:cTn id="12" dur="770" fill="hold"/>
                                        <p:tgtEl>
                                          <p:spTgt spid="103426"/>
                                        </p:tgtEl>
                                        <p:attrNameLst>
                                          <p:attrName>ppt_y</p:attrName>
                                        </p:attrNameLst>
                                      </p:cBhvr>
                                      <p:to>
                                        <p:strVal val="(#ppt_y+0.4)"/>
                                      </p:to>
                                    </p:set>
                                    <p:anim from="(#ppt_y+0.4)" to="(#ppt_y)" calcmode="lin" valueType="num">
                                      <p:cBhvr>
                                        <p:cTn id="13" dur="1230" accel="100000" fill="hold">
                                          <p:stCondLst>
                                            <p:cond delay="770"/>
                                          </p:stCondLst>
                                        </p:cTn>
                                        <p:tgtEl>
                                          <p:spTgt spid="103426"/>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suction.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03427">
                                            <p:txEl>
                                              <p:pRg st="0" end="0"/>
                                            </p:txEl>
                                          </p:spTgt>
                                        </p:tgtEl>
                                        <p:attrNameLst>
                                          <p:attrName>style.visibility</p:attrName>
                                        </p:attrNameLst>
                                      </p:cBhvr>
                                      <p:to>
                                        <p:strVal val="visible"/>
                                      </p:to>
                                    </p:set>
                                    <p:anim calcmode="discrete" valueType="clr">
                                      <p:cBhvr override="childStyle">
                                        <p:cTn id="18" dur="80"/>
                                        <p:tgtEl>
                                          <p:spTgt spid="1034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03427">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03427">
                                            <p:txEl>
                                              <p:pRg st="0" end="0"/>
                                            </p:txEl>
                                          </p:spTgt>
                                        </p:tgtEl>
                                        <p:attrNameLst>
                                          <p:attrName>fill.type</p:attrName>
                                        </p:attrNameLst>
                                      </p:cBhvr>
                                      <p:to>
                                        <p:strVal val="solid"/>
                                      </p:to>
                                    </p:set>
                                  </p:childTnLst>
                                </p:cTn>
                              </p:par>
                            </p:childTnLst>
                          </p:cTn>
                        </p:par>
                        <p:par>
                          <p:cTn id="21" fill="hold">
                            <p:stCondLst>
                              <p:cond delay="248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03427">
                                            <p:txEl>
                                              <p:pRg st="1" end="1"/>
                                            </p:txEl>
                                          </p:spTgt>
                                        </p:tgtEl>
                                        <p:attrNameLst>
                                          <p:attrName>style.visibility</p:attrName>
                                        </p:attrNameLst>
                                      </p:cBhvr>
                                      <p:to>
                                        <p:strVal val="visible"/>
                                      </p:to>
                                    </p:set>
                                    <p:anim calcmode="discrete" valueType="clr">
                                      <p:cBhvr override="childStyle">
                                        <p:cTn id="24" dur="80"/>
                                        <p:tgtEl>
                                          <p:spTgt spid="1034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03427">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10342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381000"/>
            <a:ext cx="8229600" cy="1143000"/>
          </a:xfrm>
          <a:solidFill>
            <a:srgbClr val="800080"/>
          </a:solidFill>
        </p:spPr>
        <p:txBody>
          <a:bodyPr/>
          <a:lstStyle/>
          <a:p>
            <a:r>
              <a:rPr lang="en-US"/>
              <a:t>General effects air pollution</a:t>
            </a:r>
          </a:p>
        </p:txBody>
      </p:sp>
      <p:sp>
        <p:nvSpPr>
          <p:cNvPr id="104451" name="Rectangle 3"/>
          <p:cNvSpPr>
            <a:spLocks noGrp="1" noChangeArrowheads="1"/>
          </p:cNvSpPr>
          <p:nvPr>
            <p:ph type="body" idx="1"/>
          </p:nvPr>
        </p:nvSpPr>
        <p:spPr/>
        <p:txBody>
          <a:bodyPr/>
          <a:lstStyle/>
          <a:p>
            <a:r>
              <a:rPr lang="en-US"/>
              <a:t>Green house effect</a:t>
            </a:r>
          </a:p>
          <a:p>
            <a:r>
              <a:rPr lang="en-US"/>
              <a:t>Ozone depletion</a:t>
            </a:r>
          </a:p>
          <a:p>
            <a:r>
              <a:rPr lang="en-US"/>
              <a:t>Acid rain</a:t>
            </a:r>
          </a:p>
        </p:txBody>
      </p:sp>
    </p:spTree>
  </p:cSld>
  <p:clrMapOvr>
    <a:masterClrMapping/>
  </p:clrMapOvr>
  <p:transition spd="slow">
    <p:blinds/>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770" decel="100000"/>
                                        <p:tgtEl>
                                          <p:spTgt spid="104450"/>
                                        </p:tgtEl>
                                      </p:cBhvr>
                                    </p:animEffect>
                                    <p:animScale>
                                      <p:cBhvr>
                                        <p:cTn id="8" dur="770" decel="100000"/>
                                        <p:tgtEl>
                                          <p:spTgt spid="104450"/>
                                        </p:tgtEl>
                                      </p:cBhvr>
                                      <p:from x="10000" y="10000"/>
                                      <p:to x="200000" y="450000"/>
                                    </p:animScale>
                                    <p:animScale>
                                      <p:cBhvr>
                                        <p:cTn id="9" dur="1230" accel="100000" fill="hold">
                                          <p:stCondLst>
                                            <p:cond delay="770"/>
                                          </p:stCondLst>
                                        </p:cTn>
                                        <p:tgtEl>
                                          <p:spTgt spid="104450"/>
                                        </p:tgtEl>
                                      </p:cBhvr>
                                      <p:from x="200000" y="450000"/>
                                      <p:to x="100000" y="100000"/>
                                    </p:animScale>
                                    <p:set>
                                      <p:cBhvr>
                                        <p:cTn id="10" dur="770" fill="hold"/>
                                        <p:tgtEl>
                                          <p:spTgt spid="104450"/>
                                        </p:tgtEl>
                                        <p:attrNameLst>
                                          <p:attrName>ppt_x</p:attrName>
                                        </p:attrNameLst>
                                      </p:cBhvr>
                                      <p:to>
                                        <p:strVal val="(0.5)"/>
                                      </p:to>
                                    </p:set>
                                    <p:anim from="(0.5)" to="(#ppt_x)" calcmode="lin" valueType="num">
                                      <p:cBhvr>
                                        <p:cTn id="11" dur="1230" accel="100000" fill="hold">
                                          <p:stCondLst>
                                            <p:cond delay="770"/>
                                          </p:stCondLst>
                                        </p:cTn>
                                        <p:tgtEl>
                                          <p:spTgt spid="104450"/>
                                        </p:tgtEl>
                                        <p:attrNameLst>
                                          <p:attrName>ppt_x</p:attrName>
                                        </p:attrNameLst>
                                      </p:cBhvr>
                                    </p:anim>
                                    <p:set>
                                      <p:cBhvr>
                                        <p:cTn id="12" dur="770" fill="hold"/>
                                        <p:tgtEl>
                                          <p:spTgt spid="104450"/>
                                        </p:tgtEl>
                                        <p:attrNameLst>
                                          <p:attrName>ppt_y</p:attrName>
                                        </p:attrNameLst>
                                      </p:cBhvr>
                                      <p:to>
                                        <p:strVal val="(#ppt_y+0.4)"/>
                                      </p:to>
                                    </p:set>
                                    <p:anim from="(#ppt_y+0.4)" to="(#ppt_y)" calcmode="lin" valueType="num">
                                      <p:cBhvr>
                                        <p:cTn id="13" dur="1230" accel="100000" fill="hold">
                                          <p:stCondLst>
                                            <p:cond delay="770"/>
                                          </p:stCondLst>
                                        </p:cTn>
                                        <p:tgtEl>
                                          <p:spTgt spid="10445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04451">
                                            <p:txEl>
                                              <p:pRg st="0" end="0"/>
                                            </p:txEl>
                                          </p:spTgt>
                                        </p:tgtEl>
                                        <p:attrNameLst>
                                          <p:attrName>style.visibility</p:attrName>
                                        </p:attrNameLst>
                                      </p:cBhvr>
                                      <p:to>
                                        <p:strVal val="visible"/>
                                      </p:to>
                                    </p:set>
                                    <p:anim calcmode="discrete" valueType="clr">
                                      <p:cBhvr override="childStyle">
                                        <p:cTn id="18" dur="80"/>
                                        <p:tgtEl>
                                          <p:spTgt spid="1044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04451">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04451">
                                            <p:txEl>
                                              <p:pRg st="0" end="0"/>
                                            </p:txEl>
                                          </p:spTgt>
                                        </p:tgtEl>
                                        <p:attrNameLst>
                                          <p:attrName>fill.type</p:attrName>
                                        </p:attrNameLst>
                                      </p:cBhvr>
                                      <p:to>
                                        <p:strVal val="solid"/>
                                      </p:to>
                                    </p:set>
                                  </p:childTnLst>
                                </p:cTn>
                              </p:par>
                            </p:childTnLst>
                          </p:cTn>
                        </p:par>
                        <p:par>
                          <p:cTn id="21" fill="hold">
                            <p:stCondLst>
                              <p:cond delay="680"/>
                            </p:stCondLst>
                            <p:childTnLst>
                              <p:par>
                                <p:cTn id="22" presetID="27" presetClass="entr" presetSubtype="0" fill="hold" nodeType="afterEffect">
                                  <p:stCondLst>
                                    <p:cond delay="0"/>
                                  </p:stCondLst>
                                  <p:iterate type="lt">
                                    <p:tmPct val="50000"/>
                                  </p:iterate>
                                  <p:childTnLst>
                                    <p:set>
                                      <p:cBhvr>
                                        <p:cTn id="23" dur="1" fill="hold">
                                          <p:stCondLst>
                                            <p:cond delay="0"/>
                                          </p:stCondLst>
                                        </p:cTn>
                                        <p:tgtEl>
                                          <p:spTgt spid="104451">
                                            <p:txEl>
                                              <p:pRg st="1" end="1"/>
                                            </p:txEl>
                                          </p:spTgt>
                                        </p:tgtEl>
                                        <p:attrNameLst>
                                          <p:attrName>style.visibility</p:attrName>
                                        </p:attrNameLst>
                                      </p:cBhvr>
                                      <p:to>
                                        <p:strVal val="visible"/>
                                      </p:to>
                                    </p:set>
                                    <p:anim calcmode="discrete" valueType="clr">
                                      <p:cBhvr override="childStyle">
                                        <p:cTn id="24" dur="80"/>
                                        <p:tgtEl>
                                          <p:spTgt spid="1044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04451">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104451">
                                            <p:txEl>
                                              <p:pRg st="1" end="1"/>
                                            </p:txEl>
                                          </p:spTgt>
                                        </p:tgtEl>
                                        <p:attrNameLst>
                                          <p:attrName>fill.type</p:attrName>
                                        </p:attrNameLst>
                                      </p:cBhvr>
                                      <p:to>
                                        <p:strVal val="solid"/>
                                      </p:to>
                                    </p:set>
                                  </p:childTnLst>
                                </p:cTn>
                              </p:par>
                            </p:childTnLst>
                          </p:cTn>
                        </p:par>
                        <p:par>
                          <p:cTn id="27" fill="hold">
                            <p:stCondLst>
                              <p:cond delay="1280"/>
                            </p:stCondLst>
                            <p:childTnLst>
                              <p:par>
                                <p:cTn id="28" presetID="27" presetClass="entr" presetSubtype="0" fill="hold" nodeType="afterEffect">
                                  <p:stCondLst>
                                    <p:cond delay="0"/>
                                  </p:stCondLst>
                                  <p:iterate type="lt">
                                    <p:tmPct val="50000"/>
                                  </p:iterate>
                                  <p:childTnLst>
                                    <p:set>
                                      <p:cBhvr>
                                        <p:cTn id="29" dur="1" fill="hold">
                                          <p:stCondLst>
                                            <p:cond delay="0"/>
                                          </p:stCondLst>
                                        </p:cTn>
                                        <p:tgtEl>
                                          <p:spTgt spid="104451">
                                            <p:txEl>
                                              <p:pRg st="2" end="2"/>
                                            </p:txEl>
                                          </p:spTgt>
                                        </p:tgtEl>
                                        <p:attrNameLst>
                                          <p:attrName>style.visibility</p:attrName>
                                        </p:attrNameLst>
                                      </p:cBhvr>
                                      <p:to>
                                        <p:strVal val="visible"/>
                                      </p:to>
                                    </p:set>
                                    <p:anim calcmode="discrete" valueType="clr">
                                      <p:cBhvr override="childStyle">
                                        <p:cTn id="30" dur="80"/>
                                        <p:tgtEl>
                                          <p:spTgt spid="1044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04451">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10445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chemeClr val="bg2"/>
          </a:solidFill>
        </p:spPr>
        <p:txBody>
          <a:bodyPr/>
          <a:lstStyle/>
          <a:p>
            <a:r>
              <a:rPr lang="en-US" sz="2800" b="1"/>
              <a:t>DEPLETION</a:t>
            </a:r>
            <a:r>
              <a:rPr lang="en-US" sz="2800"/>
              <a:t> OF </a:t>
            </a:r>
            <a:r>
              <a:rPr lang="en-US" sz="2800" b="1"/>
              <a:t>OZONE LAYER</a:t>
            </a:r>
          </a:p>
        </p:txBody>
      </p:sp>
      <p:sp>
        <p:nvSpPr>
          <p:cNvPr id="25603" name="Rectangle 3"/>
          <p:cNvSpPr>
            <a:spLocks noGrp="1" noChangeArrowheads="1"/>
          </p:cNvSpPr>
          <p:nvPr>
            <p:ph type="body" idx="1"/>
          </p:nvPr>
        </p:nvSpPr>
        <p:spPr/>
        <p:txBody>
          <a:bodyPr/>
          <a:lstStyle/>
          <a:p>
            <a:r>
              <a:rPr lang="en-US" sz="2000"/>
              <a:t>The ozone layer is present in stratosphere which is extended from 11 to 15 km from the surface of earth</a:t>
            </a:r>
          </a:p>
          <a:p>
            <a:r>
              <a:rPr lang="en-US" sz="2000"/>
              <a:t>It protects the living things from UV radiation</a:t>
            </a:r>
          </a:p>
          <a:p>
            <a:r>
              <a:rPr lang="en-US" sz="2000"/>
              <a:t>OZONE LAYER is depleted by various pollutants NO</a:t>
            </a:r>
            <a:r>
              <a:rPr lang="en-US" sz="2000" baseline="-25000"/>
              <a:t>X</a:t>
            </a:r>
            <a:r>
              <a:rPr lang="en-US" sz="2000"/>
              <a:t>, CFC’s present in the atmosphere.</a:t>
            </a:r>
          </a:p>
          <a:p>
            <a:r>
              <a:rPr lang="en-US" sz="2000"/>
              <a:t>Due to depletion of ozone layer the UV radiation passes on to the surface of the earth and it effects</a:t>
            </a:r>
          </a:p>
          <a:p>
            <a:pPr>
              <a:buFont typeface="Wingdings" pitchFamily="2" charset="2"/>
              <a:buNone/>
            </a:pPr>
            <a:r>
              <a:rPr lang="en-US" sz="2000"/>
              <a:t>           1.Gobal temperature</a:t>
            </a:r>
          </a:p>
          <a:p>
            <a:pPr>
              <a:buFont typeface="Wingdings" pitchFamily="2" charset="2"/>
              <a:buNone/>
            </a:pPr>
            <a:r>
              <a:rPr lang="en-US" sz="2000"/>
              <a:t>           2.Rate of photosynthesis</a:t>
            </a:r>
          </a:p>
          <a:p>
            <a:pPr>
              <a:buFont typeface="Wingdings" pitchFamily="2" charset="2"/>
              <a:buNone/>
            </a:pPr>
            <a:r>
              <a:rPr lang="en-US" sz="2000"/>
              <a:t>           3.Causes skin diseases</a:t>
            </a:r>
          </a:p>
          <a:p>
            <a:pPr>
              <a:buFont typeface="Wingdings" pitchFamily="2" charset="2"/>
              <a:buNone/>
            </a:pPr>
            <a:r>
              <a:rPr lang="en-US" sz="2000"/>
              <a:t>              </a:t>
            </a:r>
          </a:p>
        </p:txBody>
      </p:sp>
    </p:spTree>
  </p:cSld>
  <p:clrMapOvr>
    <a:masterClrMapping/>
  </p:clrMapOvr>
  <p:transition spd="slow">
    <p:blind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770" decel="100000"/>
                                        <p:tgtEl>
                                          <p:spTgt spid="25602"/>
                                        </p:tgtEl>
                                      </p:cBhvr>
                                    </p:animEffect>
                                    <p:animScale>
                                      <p:cBhvr>
                                        <p:cTn id="8" dur="770" decel="100000"/>
                                        <p:tgtEl>
                                          <p:spTgt spid="25602"/>
                                        </p:tgtEl>
                                      </p:cBhvr>
                                      <p:from x="10000" y="10000"/>
                                      <p:to x="200000" y="450000"/>
                                    </p:animScale>
                                    <p:animScale>
                                      <p:cBhvr>
                                        <p:cTn id="9" dur="1230" accel="100000" fill="hold">
                                          <p:stCondLst>
                                            <p:cond delay="770"/>
                                          </p:stCondLst>
                                        </p:cTn>
                                        <p:tgtEl>
                                          <p:spTgt spid="25602"/>
                                        </p:tgtEl>
                                      </p:cBhvr>
                                      <p:from x="200000" y="450000"/>
                                      <p:to x="100000" y="100000"/>
                                    </p:animScale>
                                    <p:set>
                                      <p:cBhvr>
                                        <p:cTn id="10" dur="770" fill="hold"/>
                                        <p:tgtEl>
                                          <p:spTgt spid="25602"/>
                                        </p:tgtEl>
                                        <p:attrNameLst>
                                          <p:attrName>ppt_x</p:attrName>
                                        </p:attrNameLst>
                                      </p:cBhvr>
                                      <p:to>
                                        <p:strVal val="(0.5)"/>
                                      </p:to>
                                    </p:set>
                                    <p:anim from="(0.5)" to="(#ppt_x)" calcmode="lin" valueType="num">
                                      <p:cBhvr>
                                        <p:cTn id="11" dur="1230" accel="100000" fill="hold">
                                          <p:stCondLst>
                                            <p:cond delay="770"/>
                                          </p:stCondLst>
                                        </p:cTn>
                                        <p:tgtEl>
                                          <p:spTgt spid="25602"/>
                                        </p:tgtEl>
                                        <p:attrNameLst>
                                          <p:attrName>ppt_x</p:attrName>
                                        </p:attrNameLst>
                                      </p:cBhvr>
                                    </p:anim>
                                    <p:set>
                                      <p:cBhvr>
                                        <p:cTn id="12" dur="770" fill="hold"/>
                                        <p:tgtEl>
                                          <p:spTgt spid="25602"/>
                                        </p:tgtEl>
                                        <p:attrNameLst>
                                          <p:attrName>ppt_y</p:attrName>
                                        </p:attrNameLst>
                                      </p:cBhvr>
                                      <p:to>
                                        <p:strVal val="(#ppt_y+0.4)"/>
                                      </p:to>
                                    </p:set>
                                    <p:anim from="(#ppt_y+0.4)" to="(#ppt_y)" calcmode="lin" valueType="num">
                                      <p:cBhvr>
                                        <p:cTn id="13" dur="1230" accel="100000" fill="hold">
                                          <p:stCondLst>
                                            <p:cond delay="770"/>
                                          </p:stCondLst>
                                        </p:cTn>
                                        <p:tgtEl>
                                          <p:spTgt spid="2560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25603">
                                            <p:txEl>
                                              <p:pRg st="0" end="0"/>
                                            </p:txEl>
                                          </p:spTgt>
                                        </p:tgtEl>
                                        <p:attrNameLst>
                                          <p:attrName>style.visibility</p:attrName>
                                        </p:attrNameLst>
                                      </p:cBhvr>
                                      <p:to>
                                        <p:strVal val="visible"/>
                                      </p:to>
                                    </p:set>
                                    <p:anim calcmode="discrete" valueType="clr">
                                      <p:cBhvr override="childStyle">
                                        <p:cTn id="18" dur="80"/>
                                        <p:tgtEl>
                                          <p:spTgt spid="256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560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25603">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25603">
                                            <p:txEl>
                                              <p:pRg st="1" end="1"/>
                                            </p:txEl>
                                          </p:spTgt>
                                        </p:tgtEl>
                                        <p:attrNameLst>
                                          <p:attrName>style.visibility</p:attrName>
                                        </p:attrNameLst>
                                      </p:cBhvr>
                                      <p:to>
                                        <p:strVal val="visible"/>
                                      </p:to>
                                    </p:set>
                                    <p:anim calcmode="discrete" valueType="clr">
                                      <p:cBhvr override="childStyle">
                                        <p:cTn id="25" dur="80"/>
                                        <p:tgtEl>
                                          <p:spTgt spid="256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5603">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25603">
                                            <p:txEl>
                                              <p:pRg st="1" end="1"/>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25603">
                                            <p:txEl>
                                              <p:pRg st="2" end="2"/>
                                            </p:txEl>
                                          </p:spTgt>
                                        </p:tgtEl>
                                        <p:attrNameLst>
                                          <p:attrName>style.visibility</p:attrName>
                                        </p:attrNameLst>
                                      </p:cBhvr>
                                      <p:to>
                                        <p:strVal val="visible"/>
                                      </p:to>
                                    </p:set>
                                    <p:anim calcmode="discrete" valueType="clr">
                                      <p:cBhvr override="childStyle">
                                        <p:cTn id="32" dur="80"/>
                                        <p:tgtEl>
                                          <p:spTgt spid="2560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5603">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25603">
                                            <p:txEl>
                                              <p:pRg st="2" end="2"/>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25603">
                                            <p:txEl>
                                              <p:pRg st="3" end="3"/>
                                            </p:txEl>
                                          </p:spTgt>
                                        </p:tgtEl>
                                        <p:attrNameLst>
                                          <p:attrName>style.visibility</p:attrName>
                                        </p:attrNameLst>
                                      </p:cBhvr>
                                      <p:to>
                                        <p:strVal val="visible"/>
                                      </p:to>
                                    </p:set>
                                    <p:anim calcmode="discrete" valueType="clr">
                                      <p:cBhvr override="childStyle">
                                        <p:cTn id="39" dur="80"/>
                                        <p:tgtEl>
                                          <p:spTgt spid="2560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5603">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25603">
                                            <p:txEl>
                                              <p:pRg st="3" end="3"/>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nodeType="clickEffect">
                                  <p:stCondLst>
                                    <p:cond delay="0"/>
                                  </p:stCondLst>
                                  <p:iterate type="lt">
                                    <p:tmPct val="50000"/>
                                  </p:iterate>
                                  <p:childTnLst>
                                    <p:set>
                                      <p:cBhvr>
                                        <p:cTn id="45" dur="1" fill="hold">
                                          <p:stCondLst>
                                            <p:cond delay="0"/>
                                          </p:stCondLst>
                                        </p:cTn>
                                        <p:tgtEl>
                                          <p:spTgt spid="25603">
                                            <p:txEl>
                                              <p:pRg st="4" end="4"/>
                                            </p:txEl>
                                          </p:spTgt>
                                        </p:tgtEl>
                                        <p:attrNameLst>
                                          <p:attrName>style.visibility</p:attrName>
                                        </p:attrNameLst>
                                      </p:cBhvr>
                                      <p:to>
                                        <p:strVal val="visible"/>
                                      </p:to>
                                    </p:set>
                                    <p:anim calcmode="discrete" valueType="clr">
                                      <p:cBhvr override="childStyle">
                                        <p:cTn id="46" dur="80"/>
                                        <p:tgtEl>
                                          <p:spTgt spid="2560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25603">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25603">
                                            <p:txEl>
                                              <p:pRg st="4" end="4"/>
                                            </p:txEl>
                                          </p:spTgt>
                                        </p:tgtEl>
                                        <p:attrNameLst>
                                          <p:attrName>fill.type</p:attrName>
                                        </p:attrNameLst>
                                      </p:cBhvr>
                                      <p:to>
                                        <p:strVal val="solid"/>
                                      </p:to>
                                    </p:set>
                                  </p:childTnLst>
                                </p:cTn>
                              </p:par>
                            </p:childTnLst>
                          </p:cTn>
                        </p:par>
                        <p:par>
                          <p:cTn id="49" fill="hold">
                            <p:stCondLst>
                              <p:cond delay="760"/>
                            </p:stCondLst>
                            <p:childTnLst>
                              <p:par>
                                <p:cTn id="50" presetID="27" presetClass="entr" presetSubtype="0" fill="hold" nodeType="afterEffect">
                                  <p:stCondLst>
                                    <p:cond delay="0"/>
                                  </p:stCondLst>
                                  <p:iterate type="lt">
                                    <p:tmPct val="50000"/>
                                  </p:iterate>
                                  <p:childTnLst>
                                    <p:set>
                                      <p:cBhvr>
                                        <p:cTn id="51" dur="1" fill="hold">
                                          <p:stCondLst>
                                            <p:cond delay="0"/>
                                          </p:stCondLst>
                                        </p:cTn>
                                        <p:tgtEl>
                                          <p:spTgt spid="25603">
                                            <p:txEl>
                                              <p:pRg st="5" end="5"/>
                                            </p:txEl>
                                          </p:spTgt>
                                        </p:tgtEl>
                                        <p:attrNameLst>
                                          <p:attrName>style.visibility</p:attrName>
                                        </p:attrNameLst>
                                      </p:cBhvr>
                                      <p:to>
                                        <p:strVal val="visible"/>
                                      </p:to>
                                    </p:set>
                                    <p:anim calcmode="discrete" valueType="clr">
                                      <p:cBhvr override="childStyle">
                                        <p:cTn id="52" dur="80"/>
                                        <p:tgtEl>
                                          <p:spTgt spid="2560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25603">
                                            <p:txEl>
                                              <p:pRg st="5" end="5"/>
                                            </p:txEl>
                                          </p:spTgt>
                                        </p:tgtEl>
                                        <p:attrNameLst>
                                          <p:attrName>fillcolor</p:attrName>
                                        </p:attrNameLst>
                                      </p:cBhvr>
                                      <p:tavLst>
                                        <p:tav tm="0">
                                          <p:val>
                                            <p:clrVal>
                                              <a:schemeClr val="accent2"/>
                                            </p:clrVal>
                                          </p:val>
                                        </p:tav>
                                        <p:tav tm="50000">
                                          <p:val>
                                            <p:clrVal>
                                              <a:schemeClr val="hlink"/>
                                            </p:clrVal>
                                          </p:val>
                                        </p:tav>
                                      </p:tavLst>
                                    </p:anim>
                                    <p:set>
                                      <p:cBhvr>
                                        <p:cTn id="54" dur="80"/>
                                        <p:tgtEl>
                                          <p:spTgt spid="25603">
                                            <p:txEl>
                                              <p:pRg st="5" end="5"/>
                                            </p:txEl>
                                          </p:spTgt>
                                        </p:tgtEl>
                                        <p:attrNameLst>
                                          <p:attrName>fill.type</p:attrName>
                                        </p:attrNameLst>
                                      </p:cBhvr>
                                      <p:to>
                                        <p:strVal val="solid"/>
                                      </p:to>
                                    </p:set>
                                  </p:childTnLst>
                                </p:cTn>
                              </p:par>
                            </p:childTnLst>
                          </p:cTn>
                        </p:par>
                        <p:par>
                          <p:cTn id="55" fill="hold">
                            <p:stCondLst>
                              <p:cond delay="1680"/>
                            </p:stCondLst>
                            <p:childTnLst>
                              <p:par>
                                <p:cTn id="56" presetID="27" presetClass="entr" presetSubtype="0" fill="hold" nodeType="afterEffect">
                                  <p:stCondLst>
                                    <p:cond delay="0"/>
                                  </p:stCondLst>
                                  <p:iterate type="lt">
                                    <p:tmPct val="50000"/>
                                  </p:iterate>
                                  <p:childTnLst>
                                    <p:set>
                                      <p:cBhvr>
                                        <p:cTn id="57" dur="1" fill="hold">
                                          <p:stCondLst>
                                            <p:cond delay="0"/>
                                          </p:stCondLst>
                                        </p:cTn>
                                        <p:tgtEl>
                                          <p:spTgt spid="25603">
                                            <p:txEl>
                                              <p:pRg st="6" end="6"/>
                                            </p:txEl>
                                          </p:spTgt>
                                        </p:tgtEl>
                                        <p:attrNameLst>
                                          <p:attrName>style.visibility</p:attrName>
                                        </p:attrNameLst>
                                      </p:cBhvr>
                                      <p:to>
                                        <p:strVal val="visible"/>
                                      </p:to>
                                    </p:set>
                                    <p:anim calcmode="discrete" valueType="clr">
                                      <p:cBhvr override="childStyle">
                                        <p:cTn id="58" dur="80"/>
                                        <p:tgtEl>
                                          <p:spTgt spid="2560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25603">
                                            <p:txEl>
                                              <p:pRg st="6" end="6"/>
                                            </p:txEl>
                                          </p:spTgt>
                                        </p:tgtEl>
                                        <p:attrNameLst>
                                          <p:attrName>fillcolor</p:attrName>
                                        </p:attrNameLst>
                                      </p:cBhvr>
                                      <p:tavLst>
                                        <p:tav tm="0">
                                          <p:val>
                                            <p:clrVal>
                                              <a:schemeClr val="accent2"/>
                                            </p:clrVal>
                                          </p:val>
                                        </p:tav>
                                        <p:tav tm="50000">
                                          <p:val>
                                            <p:clrVal>
                                              <a:schemeClr val="hlink"/>
                                            </p:clrVal>
                                          </p:val>
                                        </p:tav>
                                      </p:tavLst>
                                    </p:anim>
                                    <p:set>
                                      <p:cBhvr>
                                        <p:cTn id="60" dur="80"/>
                                        <p:tgtEl>
                                          <p:spTgt spid="25603">
                                            <p:txEl>
                                              <p:pRg st="6" end="6"/>
                                            </p:txEl>
                                          </p:spTgt>
                                        </p:tgtEl>
                                        <p:attrNameLst>
                                          <p:attrName>fill.type</p:attrName>
                                        </p:attrNameLst>
                                      </p:cBhvr>
                                      <p:to>
                                        <p:strVal val="solid"/>
                                      </p:to>
                                    </p:set>
                                  </p:childTnLst>
                                </p:cTn>
                              </p:par>
                            </p:childTnLst>
                          </p:cTn>
                        </p:par>
                        <p:par>
                          <p:cTn id="61" fill="hold">
                            <p:stCondLst>
                              <p:cond delay="2520"/>
                            </p:stCondLst>
                            <p:childTnLst>
                              <p:par>
                                <p:cTn id="62" presetID="27" presetClass="entr" presetSubtype="0" fill="hold" nodeType="afterEffect">
                                  <p:stCondLst>
                                    <p:cond delay="0"/>
                                  </p:stCondLst>
                                  <p:iterate type="lt">
                                    <p:tmPct val="50000"/>
                                  </p:iterate>
                                  <p:childTnLst>
                                    <p:set>
                                      <p:cBhvr>
                                        <p:cTn id="63" dur="1" fill="hold">
                                          <p:stCondLst>
                                            <p:cond delay="0"/>
                                          </p:stCondLst>
                                        </p:cTn>
                                        <p:tgtEl>
                                          <p:spTgt spid="25603">
                                            <p:txEl>
                                              <p:pRg st="7" end="7"/>
                                            </p:txEl>
                                          </p:spTgt>
                                        </p:tgtEl>
                                        <p:attrNameLst>
                                          <p:attrName>style.visibility</p:attrName>
                                        </p:attrNameLst>
                                      </p:cBhvr>
                                      <p:to>
                                        <p:strVal val="visible"/>
                                      </p:to>
                                    </p:set>
                                    <p:anim calcmode="discrete" valueType="clr">
                                      <p:cBhvr override="childStyle">
                                        <p:cTn id="64" dur="80"/>
                                        <p:tgtEl>
                                          <p:spTgt spid="2560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25603">
                                            <p:txEl>
                                              <p:pRg st="7" end="7"/>
                                            </p:txEl>
                                          </p:spTgt>
                                        </p:tgtEl>
                                        <p:attrNameLst>
                                          <p:attrName>fillcolor</p:attrName>
                                        </p:attrNameLst>
                                      </p:cBhvr>
                                      <p:tavLst>
                                        <p:tav tm="0">
                                          <p:val>
                                            <p:clrVal>
                                              <a:schemeClr val="accent2"/>
                                            </p:clrVal>
                                          </p:val>
                                        </p:tav>
                                        <p:tav tm="50000">
                                          <p:val>
                                            <p:clrVal>
                                              <a:schemeClr val="hlink"/>
                                            </p:clrVal>
                                          </p:val>
                                        </p:tav>
                                      </p:tavLst>
                                    </p:anim>
                                    <p:set>
                                      <p:cBhvr>
                                        <p:cTn id="66" dur="80"/>
                                        <p:tgtEl>
                                          <p:spTgt spid="2560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1295400" y="609600"/>
            <a:ext cx="7315200" cy="5395913"/>
          </a:xfrm>
          <a:prstGeom prst="rect">
            <a:avLst/>
          </a:prstGeom>
          <a:noFill/>
          <a:ln w="9525">
            <a:noFill/>
            <a:miter lim="800000"/>
            <a:headEnd/>
            <a:tailEnd/>
          </a:ln>
          <a:effectLst/>
        </p:spPr>
        <p:txBody>
          <a:bodyPr>
            <a:spAutoFit/>
          </a:bodyPr>
          <a:lstStyle/>
          <a:p>
            <a:r>
              <a:rPr lang="en-US" sz="1800" b="1"/>
              <a:t>Ozone is mainly broken down by chemicals called Chlorofluorocarbons </a:t>
            </a:r>
            <a:r>
              <a:rPr lang="en-US" sz="1800"/>
              <a:t> </a:t>
            </a:r>
            <a:r>
              <a:rPr lang="en-US" sz="2000"/>
              <a:t>and also by nitrogen oxides. CFC's ironically were first used in large quantities because they were thought to be safe and inert (unreactive) chemicals. They are a group of chemically similar gases used in refrigeration systems, air conditioners, aerosols, solvents and in the production of some types of packaging. Nitrogen oxides are a by-product of fuel burning, e.g. aircraft exhausts. </a:t>
            </a:r>
          </a:p>
          <a:p>
            <a:r>
              <a:rPr lang="en-US" sz="2000"/>
              <a:t>CFC's don't occur naturally, they are man-made chemicals. They are very useful when they are where they are supposed to be, and doing what they are supposed to be doing. But once released into the atmosphere they are a serious pollutants.</a:t>
            </a:r>
          </a:p>
          <a:p>
            <a:r>
              <a:rPr lang="en-US" sz="2000"/>
              <a:t>The actual reactions that destroy ozone are very complicated. They take place on the surface of the ice particles of the Polar Stratospheric Clouds and </a:t>
            </a:r>
            <a:r>
              <a:rPr lang="en-US" sz="2000" b="1"/>
              <a:t>it takes only a small amount of CFC to destroy an awful lot of ozone.</a:t>
            </a:r>
            <a:r>
              <a:rPr lang="en-US" sz="2000"/>
              <a:t> </a:t>
            </a:r>
          </a:p>
          <a:p>
            <a:pPr>
              <a:spcBef>
                <a:spcPct val="50000"/>
              </a:spcBef>
            </a:pPr>
            <a:endParaRPr lang="en-US" sz="2000"/>
          </a:p>
        </p:txBody>
      </p:sp>
    </p:spTree>
  </p:cSld>
  <p:clrMapOvr>
    <a:masterClrMapping/>
  </p:clrMapOvr>
  <p:transition spd="slow">
    <p:blind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1508">
                                            <p:txEl>
                                              <p:pRg st="0" end="0"/>
                                            </p:txEl>
                                          </p:spTgt>
                                        </p:tgtEl>
                                        <p:attrNameLst>
                                          <p:attrName>style.visibility</p:attrName>
                                        </p:attrNameLst>
                                      </p:cBhvr>
                                      <p:to>
                                        <p:strVal val="visible"/>
                                      </p:to>
                                    </p:set>
                                    <p:anim calcmode="discrete" valueType="clr">
                                      <p:cBhvr override="childStyle">
                                        <p:cTn id="7" dur="80"/>
                                        <p:tgtEl>
                                          <p:spTgt spid="2150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50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50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1508">
                                            <p:txEl>
                                              <p:pRg st="1" end="1"/>
                                            </p:txEl>
                                          </p:spTgt>
                                        </p:tgtEl>
                                        <p:attrNameLst>
                                          <p:attrName>style.visibility</p:attrName>
                                        </p:attrNameLst>
                                      </p:cBhvr>
                                      <p:to>
                                        <p:strVal val="visible"/>
                                      </p:to>
                                    </p:set>
                                    <p:anim calcmode="discrete" valueType="clr">
                                      <p:cBhvr override="childStyle">
                                        <p:cTn id="14" dur="80"/>
                                        <p:tgtEl>
                                          <p:spTgt spid="2150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150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150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1508">
                                            <p:txEl>
                                              <p:pRg st="2" end="2"/>
                                            </p:txEl>
                                          </p:spTgt>
                                        </p:tgtEl>
                                        <p:attrNameLst>
                                          <p:attrName>style.visibility</p:attrName>
                                        </p:attrNameLst>
                                      </p:cBhvr>
                                      <p:to>
                                        <p:strVal val="visible"/>
                                      </p:to>
                                    </p:set>
                                    <p:anim calcmode="discrete" valueType="clr">
                                      <p:cBhvr override="childStyle">
                                        <p:cTn id="21" dur="80"/>
                                        <p:tgtEl>
                                          <p:spTgt spid="2150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150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1508">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pp"/>
          <p:cNvPicPr>
            <a:picLocks noChangeAspect="1" noChangeArrowheads="1"/>
          </p:cNvPicPr>
          <p:nvPr/>
        </p:nvPicPr>
        <p:blipFill>
          <a:blip r:embed="rId4"/>
          <a:srcRect/>
          <a:stretch>
            <a:fillRect/>
          </a:stretch>
        </p:blipFill>
        <p:spPr bwMode="auto">
          <a:xfrm>
            <a:off x="0" y="152400"/>
            <a:ext cx="9086850" cy="6705600"/>
          </a:xfrm>
          <a:prstGeom prst="rect">
            <a:avLst/>
          </a:prstGeom>
          <a:solidFill>
            <a:srgbClr val="996633"/>
          </a:solidFill>
          <a:ln w="9525">
            <a:solidFill>
              <a:srgbClr val="FF0000"/>
            </a:solidFill>
            <a:prstDash val="dash"/>
            <a:miter lim="800000"/>
            <a:headEnd/>
            <a:tailEnd/>
          </a:ln>
        </p:spPr>
      </p:pic>
      <p:sp>
        <p:nvSpPr>
          <p:cNvPr id="87043" name="Freeform 3"/>
          <p:cNvSpPr>
            <a:spLocks/>
          </p:cNvSpPr>
          <p:nvPr/>
        </p:nvSpPr>
        <p:spPr bwMode="auto">
          <a:xfrm>
            <a:off x="1371600" y="4568825"/>
            <a:ext cx="4486275" cy="1882775"/>
          </a:xfrm>
          <a:custGeom>
            <a:avLst/>
            <a:gdLst/>
            <a:ahLst/>
            <a:cxnLst>
              <a:cxn ang="0">
                <a:pos x="19" y="1000"/>
              </a:cxn>
              <a:cxn ang="0">
                <a:pos x="141" y="917"/>
              </a:cxn>
              <a:cxn ang="0">
                <a:pos x="314" y="796"/>
              </a:cxn>
              <a:cxn ang="0">
                <a:pos x="429" y="956"/>
              </a:cxn>
              <a:cxn ang="0">
                <a:pos x="493" y="1026"/>
              </a:cxn>
              <a:cxn ang="0">
                <a:pos x="608" y="1141"/>
              </a:cxn>
              <a:cxn ang="0">
                <a:pos x="666" y="1128"/>
              </a:cxn>
              <a:cxn ang="0">
                <a:pos x="800" y="796"/>
              </a:cxn>
              <a:cxn ang="0">
                <a:pos x="986" y="847"/>
              </a:cxn>
              <a:cxn ang="0">
                <a:pos x="1069" y="1052"/>
              </a:cxn>
              <a:cxn ang="0">
                <a:pos x="1101" y="1109"/>
              </a:cxn>
              <a:cxn ang="0">
                <a:pos x="1178" y="949"/>
              </a:cxn>
              <a:cxn ang="0">
                <a:pos x="1235" y="616"/>
              </a:cxn>
              <a:cxn ang="0">
                <a:pos x="1286" y="316"/>
              </a:cxn>
              <a:cxn ang="0">
                <a:pos x="1338" y="60"/>
              </a:cxn>
              <a:cxn ang="0">
                <a:pos x="1370" y="60"/>
              </a:cxn>
              <a:cxn ang="0">
                <a:pos x="1568" y="60"/>
              </a:cxn>
              <a:cxn ang="0">
                <a:pos x="1376" y="8"/>
              </a:cxn>
              <a:cxn ang="0">
                <a:pos x="1459" y="98"/>
              </a:cxn>
              <a:cxn ang="0">
                <a:pos x="1568" y="72"/>
              </a:cxn>
              <a:cxn ang="0">
                <a:pos x="1613" y="258"/>
              </a:cxn>
              <a:cxn ang="0">
                <a:pos x="1626" y="405"/>
              </a:cxn>
              <a:cxn ang="0">
                <a:pos x="1709" y="764"/>
              </a:cxn>
              <a:cxn ang="0">
                <a:pos x="1856" y="1084"/>
              </a:cxn>
              <a:cxn ang="0">
                <a:pos x="1984" y="546"/>
              </a:cxn>
              <a:cxn ang="0">
                <a:pos x="2195" y="783"/>
              </a:cxn>
              <a:cxn ang="0">
                <a:pos x="2253" y="866"/>
              </a:cxn>
              <a:cxn ang="0">
                <a:pos x="2278" y="776"/>
              </a:cxn>
              <a:cxn ang="0">
                <a:pos x="2362" y="546"/>
              </a:cxn>
              <a:cxn ang="0">
                <a:pos x="2496" y="680"/>
              </a:cxn>
              <a:cxn ang="0">
                <a:pos x="2662" y="872"/>
              </a:cxn>
              <a:cxn ang="0">
                <a:pos x="2758" y="981"/>
              </a:cxn>
              <a:cxn ang="0">
                <a:pos x="2784" y="1026"/>
              </a:cxn>
            </a:cxnLst>
            <a:rect l="0" t="0" r="r" b="b"/>
            <a:pathLst>
              <a:path w="2826" h="1186">
                <a:moveTo>
                  <a:pt x="0" y="1064"/>
                </a:moveTo>
                <a:cubicBezTo>
                  <a:pt x="4" y="1046"/>
                  <a:pt x="9" y="1016"/>
                  <a:pt x="19" y="1000"/>
                </a:cubicBezTo>
                <a:cubicBezTo>
                  <a:pt x="38" y="970"/>
                  <a:pt x="75" y="962"/>
                  <a:pt x="102" y="943"/>
                </a:cubicBezTo>
                <a:cubicBezTo>
                  <a:pt x="144" y="913"/>
                  <a:pt x="101" y="932"/>
                  <a:pt x="141" y="917"/>
                </a:cubicBezTo>
                <a:cubicBezTo>
                  <a:pt x="185" y="883"/>
                  <a:pt x="229" y="852"/>
                  <a:pt x="275" y="821"/>
                </a:cubicBezTo>
                <a:cubicBezTo>
                  <a:pt x="319" y="791"/>
                  <a:pt x="270" y="809"/>
                  <a:pt x="314" y="796"/>
                </a:cubicBezTo>
                <a:cubicBezTo>
                  <a:pt x="340" y="838"/>
                  <a:pt x="374" y="876"/>
                  <a:pt x="403" y="917"/>
                </a:cubicBezTo>
                <a:cubicBezTo>
                  <a:pt x="412" y="930"/>
                  <a:pt x="420" y="943"/>
                  <a:pt x="429" y="956"/>
                </a:cubicBezTo>
                <a:cubicBezTo>
                  <a:pt x="439" y="971"/>
                  <a:pt x="467" y="994"/>
                  <a:pt x="467" y="994"/>
                </a:cubicBezTo>
                <a:cubicBezTo>
                  <a:pt x="486" y="1045"/>
                  <a:pt x="458" y="981"/>
                  <a:pt x="493" y="1026"/>
                </a:cubicBezTo>
                <a:cubicBezTo>
                  <a:pt x="528" y="1070"/>
                  <a:pt x="463" y="1020"/>
                  <a:pt x="518" y="1058"/>
                </a:cubicBezTo>
                <a:cubicBezTo>
                  <a:pt x="540" y="1091"/>
                  <a:pt x="583" y="1106"/>
                  <a:pt x="608" y="1141"/>
                </a:cubicBezTo>
                <a:cubicBezTo>
                  <a:pt x="619" y="1156"/>
                  <a:pt x="640" y="1186"/>
                  <a:pt x="640" y="1186"/>
                </a:cubicBezTo>
                <a:cubicBezTo>
                  <a:pt x="647" y="1165"/>
                  <a:pt x="660" y="1150"/>
                  <a:pt x="666" y="1128"/>
                </a:cubicBezTo>
                <a:cubicBezTo>
                  <a:pt x="688" y="1045"/>
                  <a:pt x="708" y="944"/>
                  <a:pt x="755" y="872"/>
                </a:cubicBezTo>
                <a:cubicBezTo>
                  <a:pt x="777" y="799"/>
                  <a:pt x="754" y="817"/>
                  <a:pt x="800" y="796"/>
                </a:cubicBezTo>
                <a:cubicBezTo>
                  <a:pt x="858" y="798"/>
                  <a:pt x="916" y="792"/>
                  <a:pt x="973" y="802"/>
                </a:cubicBezTo>
                <a:cubicBezTo>
                  <a:pt x="988" y="805"/>
                  <a:pt x="981" y="832"/>
                  <a:pt x="986" y="847"/>
                </a:cubicBezTo>
                <a:cubicBezTo>
                  <a:pt x="999" y="887"/>
                  <a:pt x="1008" y="930"/>
                  <a:pt x="1024" y="968"/>
                </a:cubicBezTo>
                <a:cubicBezTo>
                  <a:pt x="1037" y="1000"/>
                  <a:pt x="1049" y="1023"/>
                  <a:pt x="1069" y="1052"/>
                </a:cubicBezTo>
                <a:cubicBezTo>
                  <a:pt x="1073" y="1058"/>
                  <a:pt x="1082" y="1071"/>
                  <a:pt x="1082" y="1071"/>
                </a:cubicBezTo>
                <a:cubicBezTo>
                  <a:pt x="1102" y="1135"/>
                  <a:pt x="1070" y="1041"/>
                  <a:pt x="1101" y="1109"/>
                </a:cubicBezTo>
                <a:cubicBezTo>
                  <a:pt x="1114" y="1138"/>
                  <a:pt x="1115" y="1160"/>
                  <a:pt x="1133" y="1186"/>
                </a:cubicBezTo>
                <a:cubicBezTo>
                  <a:pt x="1145" y="1109"/>
                  <a:pt x="1151" y="1023"/>
                  <a:pt x="1178" y="949"/>
                </a:cubicBezTo>
                <a:cubicBezTo>
                  <a:pt x="1191" y="840"/>
                  <a:pt x="1178" y="879"/>
                  <a:pt x="1197" y="828"/>
                </a:cubicBezTo>
                <a:cubicBezTo>
                  <a:pt x="1208" y="758"/>
                  <a:pt x="1215" y="684"/>
                  <a:pt x="1235" y="616"/>
                </a:cubicBezTo>
                <a:cubicBezTo>
                  <a:pt x="1242" y="569"/>
                  <a:pt x="1244" y="514"/>
                  <a:pt x="1261" y="469"/>
                </a:cubicBezTo>
                <a:cubicBezTo>
                  <a:pt x="1269" y="418"/>
                  <a:pt x="1276" y="367"/>
                  <a:pt x="1286" y="316"/>
                </a:cubicBezTo>
                <a:cubicBezTo>
                  <a:pt x="1291" y="247"/>
                  <a:pt x="1294" y="182"/>
                  <a:pt x="1318" y="117"/>
                </a:cubicBezTo>
                <a:cubicBezTo>
                  <a:pt x="1325" y="98"/>
                  <a:pt x="1332" y="79"/>
                  <a:pt x="1338" y="60"/>
                </a:cubicBezTo>
                <a:cubicBezTo>
                  <a:pt x="1342" y="47"/>
                  <a:pt x="1350" y="21"/>
                  <a:pt x="1350" y="21"/>
                </a:cubicBezTo>
                <a:cubicBezTo>
                  <a:pt x="1354" y="31"/>
                  <a:pt x="1361" y="54"/>
                  <a:pt x="1370" y="60"/>
                </a:cubicBezTo>
                <a:cubicBezTo>
                  <a:pt x="1394" y="75"/>
                  <a:pt x="1439" y="83"/>
                  <a:pt x="1466" y="92"/>
                </a:cubicBezTo>
                <a:cubicBezTo>
                  <a:pt x="1515" y="87"/>
                  <a:pt x="1542" y="97"/>
                  <a:pt x="1568" y="60"/>
                </a:cubicBezTo>
                <a:cubicBezTo>
                  <a:pt x="1561" y="22"/>
                  <a:pt x="1561" y="11"/>
                  <a:pt x="1523" y="2"/>
                </a:cubicBezTo>
                <a:cubicBezTo>
                  <a:pt x="1474" y="4"/>
                  <a:pt x="1424" y="0"/>
                  <a:pt x="1376" y="8"/>
                </a:cubicBezTo>
                <a:cubicBezTo>
                  <a:pt x="1348" y="13"/>
                  <a:pt x="1370" y="65"/>
                  <a:pt x="1382" y="72"/>
                </a:cubicBezTo>
                <a:cubicBezTo>
                  <a:pt x="1398" y="82"/>
                  <a:pt x="1439" y="92"/>
                  <a:pt x="1459" y="98"/>
                </a:cubicBezTo>
                <a:cubicBezTo>
                  <a:pt x="1491" y="96"/>
                  <a:pt x="1524" y="99"/>
                  <a:pt x="1555" y="92"/>
                </a:cubicBezTo>
                <a:cubicBezTo>
                  <a:pt x="1563" y="90"/>
                  <a:pt x="1565" y="65"/>
                  <a:pt x="1568" y="72"/>
                </a:cubicBezTo>
                <a:cubicBezTo>
                  <a:pt x="1576" y="94"/>
                  <a:pt x="1571" y="119"/>
                  <a:pt x="1574" y="143"/>
                </a:cubicBezTo>
                <a:cubicBezTo>
                  <a:pt x="1579" y="181"/>
                  <a:pt x="1600" y="222"/>
                  <a:pt x="1613" y="258"/>
                </a:cubicBezTo>
                <a:cubicBezTo>
                  <a:pt x="1615" y="273"/>
                  <a:pt x="1618" y="288"/>
                  <a:pt x="1619" y="303"/>
                </a:cubicBezTo>
                <a:cubicBezTo>
                  <a:pt x="1622" y="337"/>
                  <a:pt x="1622" y="371"/>
                  <a:pt x="1626" y="405"/>
                </a:cubicBezTo>
                <a:cubicBezTo>
                  <a:pt x="1633" y="472"/>
                  <a:pt x="1661" y="539"/>
                  <a:pt x="1677" y="604"/>
                </a:cubicBezTo>
                <a:cubicBezTo>
                  <a:pt x="1690" y="657"/>
                  <a:pt x="1699" y="711"/>
                  <a:pt x="1709" y="764"/>
                </a:cubicBezTo>
                <a:cubicBezTo>
                  <a:pt x="1734" y="902"/>
                  <a:pt x="1778" y="1037"/>
                  <a:pt x="1811" y="1173"/>
                </a:cubicBezTo>
                <a:cubicBezTo>
                  <a:pt x="1844" y="1162"/>
                  <a:pt x="1848" y="1116"/>
                  <a:pt x="1856" y="1084"/>
                </a:cubicBezTo>
                <a:cubicBezTo>
                  <a:pt x="1880" y="994"/>
                  <a:pt x="1894" y="904"/>
                  <a:pt x="1920" y="815"/>
                </a:cubicBezTo>
                <a:cubicBezTo>
                  <a:pt x="1932" y="724"/>
                  <a:pt x="1956" y="634"/>
                  <a:pt x="1984" y="546"/>
                </a:cubicBezTo>
                <a:cubicBezTo>
                  <a:pt x="2029" y="577"/>
                  <a:pt x="2061" y="631"/>
                  <a:pt x="2106" y="661"/>
                </a:cubicBezTo>
                <a:cubicBezTo>
                  <a:pt x="2127" y="706"/>
                  <a:pt x="2164" y="744"/>
                  <a:pt x="2195" y="783"/>
                </a:cubicBezTo>
                <a:cubicBezTo>
                  <a:pt x="2211" y="803"/>
                  <a:pt x="2225" y="826"/>
                  <a:pt x="2240" y="847"/>
                </a:cubicBezTo>
                <a:cubicBezTo>
                  <a:pt x="2244" y="853"/>
                  <a:pt x="2253" y="866"/>
                  <a:pt x="2253" y="866"/>
                </a:cubicBezTo>
                <a:cubicBezTo>
                  <a:pt x="2257" y="852"/>
                  <a:pt x="2268" y="842"/>
                  <a:pt x="2272" y="828"/>
                </a:cubicBezTo>
                <a:cubicBezTo>
                  <a:pt x="2277" y="811"/>
                  <a:pt x="2275" y="793"/>
                  <a:pt x="2278" y="776"/>
                </a:cubicBezTo>
                <a:cubicBezTo>
                  <a:pt x="2287" y="720"/>
                  <a:pt x="2310" y="656"/>
                  <a:pt x="2330" y="604"/>
                </a:cubicBezTo>
                <a:cubicBezTo>
                  <a:pt x="2341" y="576"/>
                  <a:pt x="2329" y="556"/>
                  <a:pt x="2362" y="546"/>
                </a:cubicBezTo>
                <a:cubicBezTo>
                  <a:pt x="2389" y="565"/>
                  <a:pt x="2398" y="592"/>
                  <a:pt x="2426" y="610"/>
                </a:cubicBezTo>
                <a:cubicBezTo>
                  <a:pt x="2440" y="632"/>
                  <a:pt x="2474" y="666"/>
                  <a:pt x="2496" y="680"/>
                </a:cubicBezTo>
                <a:cubicBezTo>
                  <a:pt x="2506" y="713"/>
                  <a:pt x="2533" y="718"/>
                  <a:pt x="2554" y="744"/>
                </a:cubicBezTo>
                <a:cubicBezTo>
                  <a:pt x="2588" y="788"/>
                  <a:pt x="2622" y="832"/>
                  <a:pt x="2662" y="872"/>
                </a:cubicBezTo>
                <a:cubicBezTo>
                  <a:pt x="2678" y="916"/>
                  <a:pt x="2657" y="870"/>
                  <a:pt x="2688" y="904"/>
                </a:cubicBezTo>
                <a:cubicBezTo>
                  <a:pt x="2767" y="990"/>
                  <a:pt x="2710" y="948"/>
                  <a:pt x="2758" y="981"/>
                </a:cubicBezTo>
                <a:cubicBezTo>
                  <a:pt x="2770" y="1013"/>
                  <a:pt x="2758" y="990"/>
                  <a:pt x="2784" y="1020"/>
                </a:cubicBezTo>
                <a:cubicBezTo>
                  <a:pt x="2826" y="1070"/>
                  <a:pt x="2795" y="1037"/>
                  <a:pt x="2784" y="1026"/>
                </a:cubicBezTo>
                <a:cubicBezTo>
                  <a:pt x="2782" y="1024"/>
                  <a:pt x="2780" y="1022"/>
                  <a:pt x="2778" y="1020"/>
                </a:cubicBezTo>
              </a:path>
            </a:pathLst>
          </a:custGeom>
          <a:solidFill>
            <a:schemeClr val="bg2"/>
          </a:solidFill>
          <a:ln w="9525">
            <a:solidFill>
              <a:schemeClr val="tx1"/>
            </a:solidFill>
            <a:round/>
            <a:headEnd/>
            <a:tailEnd/>
          </a:ln>
          <a:effectLst/>
        </p:spPr>
        <p:txBody>
          <a:bodyPr/>
          <a:lstStyle/>
          <a:p>
            <a:endParaRPr lang="en-US"/>
          </a:p>
        </p:txBody>
      </p:sp>
      <p:sp>
        <p:nvSpPr>
          <p:cNvPr id="87044" name="AutoShape 4"/>
          <p:cNvSpPr>
            <a:spLocks noChangeArrowheads="1"/>
          </p:cNvSpPr>
          <p:nvPr/>
        </p:nvSpPr>
        <p:spPr bwMode="auto">
          <a:xfrm>
            <a:off x="3657600" y="4419600"/>
            <a:ext cx="304800" cy="228600"/>
          </a:xfrm>
          <a:prstGeom prst="cloudCallout">
            <a:avLst>
              <a:gd name="adj1" fmla="val -48435"/>
              <a:gd name="adj2" fmla="val 56944"/>
            </a:avLst>
          </a:prstGeom>
          <a:solidFill>
            <a:schemeClr val="accent1"/>
          </a:solidFill>
          <a:ln w="9525">
            <a:solidFill>
              <a:schemeClr val="tx1"/>
            </a:solidFill>
            <a:round/>
            <a:headEnd/>
            <a:tailEnd/>
          </a:ln>
          <a:effectLst/>
        </p:spPr>
        <p:txBody>
          <a:bodyPr/>
          <a:lstStyle/>
          <a:p>
            <a:pPr algn="ctr"/>
            <a:endParaRPr lang="en-US" sz="1800"/>
          </a:p>
        </p:txBody>
      </p:sp>
      <p:sp>
        <p:nvSpPr>
          <p:cNvPr id="87045" name="AutoShape 5"/>
          <p:cNvSpPr>
            <a:spLocks noChangeArrowheads="1"/>
          </p:cNvSpPr>
          <p:nvPr/>
        </p:nvSpPr>
        <p:spPr bwMode="auto">
          <a:xfrm>
            <a:off x="3962400" y="4267200"/>
            <a:ext cx="381000" cy="152400"/>
          </a:xfrm>
          <a:prstGeom prst="cloudCallout">
            <a:avLst>
              <a:gd name="adj1" fmla="val -48750"/>
              <a:gd name="adj2" fmla="val 60417"/>
            </a:avLst>
          </a:prstGeom>
          <a:solidFill>
            <a:schemeClr val="accent1"/>
          </a:solidFill>
          <a:ln w="9525">
            <a:solidFill>
              <a:schemeClr val="tx1"/>
            </a:solidFill>
            <a:round/>
            <a:headEnd/>
            <a:tailEnd/>
          </a:ln>
          <a:effectLst/>
        </p:spPr>
        <p:txBody>
          <a:bodyPr/>
          <a:lstStyle/>
          <a:p>
            <a:pPr algn="ctr"/>
            <a:endParaRPr lang="en-US" sz="1800"/>
          </a:p>
        </p:txBody>
      </p:sp>
      <p:sp>
        <p:nvSpPr>
          <p:cNvPr id="87046" name="Oval 6"/>
          <p:cNvSpPr>
            <a:spLocks noChangeArrowheads="1"/>
          </p:cNvSpPr>
          <p:nvPr/>
        </p:nvSpPr>
        <p:spPr bwMode="auto">
          <a:xfrm>
            <a:off x="1752600" y="5410200"/>
            <a:ext cx="76200" cy="76200"/>
          </a:xfrm>
          <a:prstGeom prst="ellipse">
            <a:avLst/>
          </a:prstGeom>
          <a:solidFill>
            <a:srgbClr val="996633"/>
          </a:solidFill>
          <a:ln w="9525">
            <a:solidFill>
              <a:schemeClr val="tx1"/>
            </a:solidFill>
            <a:round/>
            <a:headEnd/>
            <a:tailEnd/>
          </a:ln>
          <a:effectLst/>
        </p:spPr>
        <p:txBody>
          <a:bodyPr wrap="none" anchor="ctr"/>
          <a:lstStyle/>
          <a:p>
            <a:endParaRPr lang="en-US"/>
          </a:p>
        </p:txBody>
      </p:sp>
      <p:sp>
        <p:nvSpPr>
          <p:cNvPr id="87047" name="Oval 7"/>
          <p:cNvSpPr>
            <a:spLocks noChangeArrowheads="1"/>
          </p:cNvSpPr>
          <p:nvPr/>
        </p:nvSpPr>
        <p:spPr bwMode="auto">
          <a:xfrm>
            <a:off x="17526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48" name="Oval 8"/>
          <p:cNvSpPr>
            <a:spLocks noChangeArrowheads="1"/>
          </p:cNvSpPr>
          <p:nvPr/>
        </p:nvSpPr>
        <p:spPr bwMode="auto">
          <a:xfrm>
            <a:off x="2133600" y="5334000"/>
            <a:ext cx="76200" cy="76200"/>
          </a:xfrm>
          <a:prstGeom prst="ellipse">
            <a:avLst/>
          </a:prstGeom>
          <a:solidFill>
            <a:srgbClr val="996633"/>
          </a:solidFill>
          <a:ln w="9525">
            <a:solidFill>
              <a:schemeClr val="tx1"/>
            </a:solidFill>
            <a:round/>
            <a:headEnd/>
            <a:tailEnd/>
          </a:ln>
          <a:effectLst/>
        </p:spPr>
        <p:txBody>
          <a:bodyPr wrap="none" anchor="ctr"/>
          <a:lstStyle/>
          <a:p>
            <a:endParaRPr lang="en-US"/>
          </a:p>
        </p:txBody>
      </p:sp>
      <p:sp>
        <p:nvSpPr>
          <p:cNvPr id="87049" name="Oval 9"/>
          <p:cNvSpPr>
            <a:spLocks noChangeArrowheads="1"/>
          </p:cNvSpPr>
          <p:nvPr/>
        </p:nvSpPr>
        <p:spPr bwMode="auto">
          <a:xfrm>
            <a:off x="22098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0" name="Oval 10"/>
          <p:cNvSpPr>
            <a:spLocks noChangeArrowheads="1"/>
          </p:cNvSpPr>
          <p:nvPr/>
        </p:nvSpPr>
        <p:spPr bwMode="auto">
          <a:xfrm>
            <a:off x="12954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1" name="Oval 11"/>
          <p:cNvSpPr>
            <a:spLocks noChangeArrowheads="1"/>
          </p:cNvSpPr>
          <p:nvPr/>
        </p:nvSpPr>
        <p:spPr bwMode="auto">
          <a:xfrm>
            <a:off x="2667000" y="4953000"/>
            <a:ext cx="76200" cy="76200"/>
          </a:xfrm>
          <a:prstGeom prst="ellipse">
            <a:avLst/>
          </a:prstGeom>
          <a:solidFill>
            <a:srgbClr val="996633"/>
          </a:solidFill>
          <a:ln w="9525">
            <a:solidFill>
              <a:schemeClr val="tx1"/>
            </a:solidFill>
            <a:round/>
            <a:headEnd/>
            <a:tailEnd/>
          </a:ln>
          <a:effectLst/>
        </p:spPr>
        <p:txBody>
          <a:bodyPr wrap="none" anchor="ctr"/>
          <a:lstStyle/>
          <a:p>
            <a:endParaRPr lang="en-US"/>
          </a:p>
        </p:txBody>
      </p:sp>
      <p:sp>
        <p:nvSpPr>
          <p:cNvPr id="87052" name="Oval 12"/>
          <p:cNvSpPr>
            <a:spLocks noChangeArrowheads="1"/>
          </p:cNvSpPr>
          <p:nvPr/>
        </p:nvSpPr>
        <p:spPr bwMode="auto">
          <a:xfrm>
            <a:off x="6400800" y="5562600"/>
            <a:ext cx="152400" cy="152400"/>
          </a:xfrm>
          <a:prstGeom prst="ellipse">
            <a:avLst/>
          </a:prstGeom>
          <a:solidFill>
            <a:srgbClr val="003300"/>
          </a:solidFill>
          <a:ln w="9525">
            <a:solidFill>
              <a:schemeClr val="tx1"/>
            </a:solidFill>
            <a:round/>
            <a:headEnd/>
            <a:tailEnd/>
          </a:ln>
          <a:effectLst/>
        </p:spPr>
        <p:txBody>
          <a:bodyPr wrap="none" anchor="ctr"/>
          <a:lstStyle/>
          <a:p>
            <a:endParaRPr lang="en-US"/>
          </a:p>
        </p:txBody>
      </p:sp>
      <p:sp>
        <p:nvSpPr>
          <p:cNvPr id="87053" name="AutoShape 13"/>
          <p:cNvSpPr>
            <a:spLocks noChangeArrowheads="1"/>
          </p:cNvSpPr>
          <p:nvPr/>
        </p:nvSpPr>
        <p:spPr bwMode="auto">
          <a:xfrm>
            <a:off x="3886200" y="3581400"/>
            <a:ext cx="1143000" cy="533400"/>
          </a:xfrm>
          <a:prstGeom prst="irregularSeal1">
            <a:avLst/>
          </a:prstGeom>
          <a:solidFill>
            <a:schemeClr val="accent1"/>
          </a:solidFill>
          <a:ln w="9525">
            <a:solidFill>
              <a:schemeClr val="tx1"/>
            </a:solidFill>
            <a:miter lim="800000"/>
            <a:headEnd/>
            <a:tailEnd/>
          </a:ln>
          <a:effectLst/>
        </p:spPr>
        <p:txBody>
          <a:bodyPr wrap="none" anchor="ctr"/>
          <a:lstStyle/>
          <a:p>
            <a:endParaRPr lang="en-US"/>
          </a:p>
        </p:txBody>
      </p:sp>
      <p:sp>
        <p:nvSpPr>
          <p:cNvPr id="87054" name="Oval 14"/>
          <p:cNvSpPr>
            <a:spLocks noChangeArrowheads="1"/>
          </p:cNvSpPr>
          <p:nvPr/>
        </p:nvSpPr>
        <p:spPr bwMode="auto">
          <a:xfrm>
            <a:off x="1143000" y="3733800"/>
            <a:ext cx="1066800"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7055" name="Line 15"/>
          <p:cNvSpPr>
            <a:spLocks noChangeShapeType="1"/>
          </p:cNvSpPr>
          <p:nvPr/>
        </p:nvSpPr>
        <p:spPr bwMode="auto">
          <a:xfrm>
            <a:off x="838200" y="1143000"/>
            <a:ext cx="1295400" cy="5029200"/>
          </a:xfrm>
          <a:prstGeom prst="line">
            <a:avLst/>
          </a:prstGeom>
          <a:noFill/>
          <a:ln w="9525">
            <a:solidFill>
              <a:srgbClr val="FF0000"/>
            </a:solidFill>
            <a:prstDash val="dash"/>
            <a:round/>
            <a:headEnd/>
            <a:tailEnd/>
          </a:ln>
          <a:effectLst/>
        </p:spPr>
        <p:txBody>
          <a:bodyPr/>
          <a:lstStyle/>
          <a:p>
            <a:endParaRPr lang="en-US"/>
          </a:p>
        </p:txBody>
      </p:sp>
      <p:sp>
        <p:nvSpPr>
          <p:cNvPr id="87056" name="Line 16"/>
          <p:cNvSpPr>
            <a:spLocks noChangeShapeType="1"/>
          </p:cNvSpPr>
          <p:nvPr/>
        </p:nvSpPr>
        <p:spPr bwMode="auto">
          <a:xfrm>
            <a:off x="990600" y="1143000"/>
            <a:ext cx="1524000" cy="4953000"/>
          </a:xfrm>
          <a:prstGeom prst="line">
            <a:avLst/>
          </a:prstGeom>
          <a:noFill/>
          <a:ln w="9525">
            <a:solidFill>
              <a:srgbClr val="FF0000"/>
            </a:solidFill>
            <a:prstDash val="dash"/>
            <a:round/>
            <a:headEnd/>
            <a:tailEnd/>
          </a:ln>
          <a:effectLst/>
        </p:spPr>
        <p:txBody>
          <a:bodyPr/>
          <a:lstStyle/>
          <a:p>
            <a:endParaRPr lang="en-US"/>
          </a:p>
        </p:txBody>
      </p:sp>
      <p:sp>
        <p:nvSpPr>
          <p:cNvPr id="87057" name="Line 17"/>
          <p:cNvSpPr>
            <a:spLocks noChangeShapeType="1"/>
          </p:cNvSpPr>
          <p:nvPr/>
        </p:nvSpPr>
        <p:spPr bwMode="auto">
          <a:xfrm>
            <a:off x="685800" y="1066800"/>
            <a:ext cx="1219200" cy="5181600"/>
          </a:xfrm>
          <a:prstGeom prst="line">
            <a:avLst/>
          </a:prstGeom>
          <a:noFill/>
          <a:ln w="9525">
            <a:solidFill>
              <a:srgbClr val="FF0000"/>
            </a:solidFill>
            <a:prstDash val="dash"/>
            <a:round/>
            <a:headEnd/>
            <a:tailEnd/>
          </a:ln>
          <a:effectLst/>
        </p:spPr>
        <p:txBody>
          <a:bodyPr/>
          <a:lstStyle/>
          <a:p>
            <a:endParaRPr lang="en-US"/>
          </a:p>
        </p:txBody>
      </p:sp>
      <p:sp>
        <p:nvSpPr>
          <p:cNvPr id="87058" name="Line 18"/>
          <p:cNvSpPr>
            <a:spLocks noChangeShapeType="1"/>
          </p:cNvSpPr>
          <p:nvPr/>
        </p:nvSpPr>
        <p:spPr bwMode="auto">
          <a:xfrm>
            <a:off x="1066800" y="1066800"/>
            <a:ext cx="5867400" cy="4876800"/>
          </a:xfrm>
          <a:prstGeom prst="line">
            <a:avLst/>
          </a:prstGeom>
          <a:noFill/>
          <a:ln w="9525">
            <a:solidFill>
              <a:srgbClr val="FF0000"/>
            </a:solidFill>
            <a:prstDash val="dash"/>
            <a:round/>
            <a:headEnd/>
            <a:tailEnd/>
          </a:ln>
          <a:effectLst/>
        </p:spPr>
        <p:txBody>
          <a:bodyPr/>
          <a:lstStyle/>
          <a:p>
            <a:endParaRPr lang="en-US"/>
          </a:p>
        </p:txBody>
      </p:sp>
      <p:sp>
        <p:nvSpPr>
          <p:cNvPr id="87059" name="Line 19"/>
          <p:cNvSpPr>
            <a:spLocks noChangeShapeType="1"/>
          </p:cNvSpPr>
          <p:nvPr/>
        </p:nvSpPr>
        <p:spPr bwMode="auto">
          <a:xfrm>
            <a:off x="1143000" y="914400"/>
            <a:ext cx="6172200" cy="4953000"/>
          </a:xfrm>
          <a:prstGeom prst="line">
            <a:avLst/>
          </a:prstGeom>
          <a:noFill/>
          <a:ln w="9525">
            <a:solidFill>
              <a:srgbClr val="FF0000"/>
            </a:solidFill>
            <a:prstDash val="dash"/>
            <a:round/>
            <a:headEnd/>
            <a:tailEnd/>
          </a:ln>
          <a:effectLst/>
        </p:spPr>
        <p:txBody>
          <a:bodyPr/>
          <a:lstStyle/>
          <a:p>
            <a:endParaRPr lang="en-US"/>
          </a:p>
        </p:txBody>
      </p:sp>
      <p:sp>
        <p:nvSpPr>
          <p:cNvPr id="87060" name="Line 20"/>
          <p:cNvSpPr>
            <a:spLocks noChangeShapeType="1"/>
          </p:cNvSpPr>
          <p:nvPr/>
        </p:nvSpPr>
        <p:spPr bwMode="auto">
          <a:xfrm>
            <a:off x="1066800" y="914400"/>
            <a:ext cx="6248400" cy="5181600"/>
          </a:xfrm>
          <a:prstGeom prst="line">
            <a:avLst/>
          </a:prstGeom>
          <a:noFill/>
          <a:ln w="9525">
            <a:solidFill>
              <a:srgbClr val="FF0000"/>
            </a:solidFill>
            <a:prstDash val="dash"/>
            <a:round/>
            <a:headEnd/>
            <a:tailEnd/>
          </a:ln>
          <a:effectLst/>
        </p:spPr>
        <p:txBody>
          <a:bodyPr/>
          <a:lstStyle/>
          <a:p>
            <a:endParaRPr lang="en-US"/>
          </a:p>
        </p:txBody>
      </p:sp>
      <p:sp>
        <p:nvSpPr>
          <p:cNvPr id="87061" name="Text Box 21"/>
          <p:cNvSpPr txBox="1">
            <a:spLocks noChangeArrowheads="1"/>
          </p:cNvSpPr>
          <p:nvPr/>
        </p:nvSpPr>
        <p:spPr bwMode="auto">
          <a:xfrm>
            <a:off x="6705600" y="4572000"/>
            <a:ext cx="2057400" cy="366713"/>
          </a:xfrm>
          <a:prstGeom prst="rect">
            <a:avLst/>
          </a:prstGeom>
          <a:noFill/>
          <a:ln w="9525">
            <a:noFill/>
            <a:miter lim="800000"/>
            <a:headEnd/>
            <a:tailEnd/>
          </a:ln>
          <a:effectLst/>
        </p:spPr>
        <p:txBody>
          <a:bodyPr>
            <a:spAutoFit/>
          </a:bodyPr>
          <a:lstStyle/>
          <a:p>
            <a:pPr>
              <a:spcBef>
                <a:spcPct val="50000"/>
              </a:spcBef>
            </a:pPr>
            <a:r>
              <a:rPr lang="en-US" sz="1800"/>
              <a:t>troposphere</a:t>
            </a:r>
          </a:p>
        </p:txBody>
      </p:sp>
      <p:sp>
        <p:nvSpPr>
          <p:cNvPr id="87062" name="Text Box 22"/>
          <p:cNvSpPr txBox="1">
            <a:spLocks noChangeArrowheads="1"/>
          </p:cNvSpPr>
          <p:nvPr/>
        </p:nvSpPr>
        <p:spPr bwMode="auto">
          <a:xfrm>
            <a:off x="6705600" y="3886200"/>
            <a:ext cx="2057400" cy="366713"/>
          </a:xfrm>
          <a:prstGeom prst="rect">
            <a:avLst/>
          </a:prstGeom>
          <a:noFill/>
          <a:ln w="9525">
            <a:noFill/>
            <a:miter lim="800000"/>
            <a:headEnd/>
            <a:tailEnd/>
          </a:ln>
          <a:effectLst/>
        </p:spPr>
        <p:txBody>
          <a:bodyPr>
            <a:spAutoFit/>
          </a:bodyPr>
          <a:lstStyle/>
          <a:p>
            <a:pPr>
              <a:spcBef>
                <a:spcPct val="50000"/>
              </a:spcBef>
            </a:pPr>
            <a:r>
              <a:rPr lang="en-US" sz="1800"/>
              <a:t>stratosphere</a:t>
            </a:r>
          </a:p>
        </p:txBody>
      </p:sp>
      <p:sp>
        <p:nvSpPr>
          <p:cNvPr id="87063" name="Text Box 23"/>
          <p:cNvSpPr txBox="1">
            <a:spLocks noChangeArrowheads="1"/>
          </p:cNvSpPr>
          <p:nvPr/>
        </p:nvSpPr>
        <p:spPr bwMode="auto">
          <a:xfrm>
            <a:off x="6705600" y="3124200"/>
            <a:ext cx="1524000" cy="366713"/>
          </a:xfrm>
          <a:prstGeom prst="rect">
            <a:avLst/>
          </a:prstGeom>
          <a:noFill/>
          <a:ln w="9525">
            <a:noFill/>
            <a:miter lim="800000"/>
            <a:headEnd/>
            <a:tailEnd/>
          </a:ln>
          <a:effectLst/>
        </p:spPr>
        <p:txBody>
          <a:bodyPr>
            <a:spAutoFit/>
          </a:bodyPr>
          <a:lstStyle/>
          <a:p>
            <a:pPr>
              <a:spcBef>
                <a:spcPct val="50000"/>
              </a:spcBef>
            </a:pPr>
            <a:r>
              <a:rPr lang="en-US" sz="1800"/>
              <a:t>mesosphere</a:t>
            </a:r>
          </a:p>
        </p:txBody>
      </p:sp>
      <p:sp>
        <p:nvSpPr>
          <p:cNvPr id="87064" name="Text Box 24"/>
          <p:cNvSpPr txBox="1">
            <a:spLocks noChangeArrowheads="1"/>
          </p:cNvSpPr>
          <p:nvPr/>
        </p:nvSpPr>
        <p:spPr bwMode="auto">
          <a:xfrm>
            <a:off x="6553200" y="1371600"/>
            <a:ext cx="1600200" cy="366713"/>
          </a:xfrm>
          <a:prstGeom prst="rect">
            <a:avLst/>
          </a:prstGeom>
          <a:noFill/>
          <a:ln w="9525">
            <a:noFill/>
            <a:miter lim="800000"/>
            <a:headEnd/>
            <a:tailEnd/>
          </a:ln>
          <a:effectLst/>
        </p:spPr>
        <p:txBody>
          <a:bodyPr>
            <a:spAutoFit/>
          </a:bodyPr>
          <a:lstStyle/>
          <a:p>
            <a:pPr>
              <a:spcBef>
                <a:spcPct val="50000"/>
              </a:spcBef>
            </a:pPr>
            <a:r>
              <a:rPr lang="en-US" sz="1800"/>
              <a:t>ionosphere</a:t>
            </a:r>
          </a:p>
        </p:txBody>
      </p:sp>
      <p:sp>
        <p:nvSpPr>
          <p:cNvPr id="87065" name="Line 25"/>
          <p:cNvSpPr>
            <a:spLocks noChangeShapeType="1"/>
          </p:cNvSpPr>
          <p:nvPr/>
        </p:nvSpPr>
        <p:spPr bwMode="auto">
          <a:xfrm flipH="1">
            <a:off x="1219200" y="42672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87066" name="Text Box 26"/>
          <p:cNvSpPr txBox="1">
            <a:spLocks noChangeArrowheads="1"/>
          </p:cNvSpPr>
          <p:nvPr/>
        </p:nvSpPr>
        <p:spPr bwMode="auto">
          <a:xfrm>
            <a:off x="381000" y="4800600"/>
            <a:ext cx="2209800" cy="641350"/>
          </a:xfrm>
          <a:prstGeom prst="rect">
            <a:avLst/>
          </a:prstGeom>
          <a:noFill/>
          <a:ln w="9525">
            <a:noFill/>
            <a:miter lim="800000"/>
            <a:headEnd/>
            <a:tailEnd/>
          </a:ln>
          <a:effectLst/>
        </p:spPr>
        <p:txBody>
          <a:bodyPr>
            <a:spAutoFit/>
          </a:bodyPr>
          <a:lstStyle/>
          <a:p>
            <a:pPr>
              <a:spcBef>
                <a:spcPct val="50000"/>
              </a:spcBef>
            </a:pPr>
            <a:r>
              <a:rPr lang="en-US" sz="1800"/>
              <a:t>Depletion of ozone layer</a:t>
            </a:r>
          </a:p>
        </p:txBody>
      </p:sp>
      <p:sp>
        <p:nvSpPr>
          <p:cNvPr id="87067" name="Line 27"/>
          <p:cNvSpPr>
            <a:spLocks noChangeShapeType="1"/>
          </p:cNvSpPr>
          <p:nvPr/>
        </p:nvSpPr>
        <p:spPr bwMode="auto">
          <a:xfrm flipH="1">
            <a:off x="1981200" y="3962400"/>
            <a:ext cx="2133600" cy="990600"/>
          </a:xfrm>
          <a:prstGeom prst="line">
            <a:avLst/>
          </a:prstGeom>
          <a:noFill/>
          <a:ln w="9525">
            <a:solidFill>
              <a:schemeClr val="tx1"/>
            </a:solidFill>
            <a:round/>
            <a:headEnd/>
            <a:tailEnd type="triangle" w="med" len="med"/>
          </a:ln>
          <a:effectLst/>
        </p:spPr>
        <p:txBody>
          <a:bodyPr/>
          <a:lstStyle/>
          <a:p>
            <a:endParaRPr lang="en-US"/>
          </a:p>
        </p:txBody>
      </p:sp>
      <p:sp>
        <p:nvSpPr>
          <p:cNvPr id="87068" name="Freeform 28"/>
          <p:cNvSpPr>
            <a:spLocks/>
          </p:cNvSpPr>
          <p:nvPr/>
        </p:nvSpPr>
        <p:spPr bwMode="auto">
          <a:xfrm>
            <a:off x="7086600" y="5029200"/>
            <a:ext cx="1393825" cy="1422400"/>
          </a:xfrm>
          <a:custGeom>
            <a:avLst/>
            <a:gdLst/>
            <a:ahLst/>
            <a:cxnLst>
              <a:cxn ang="0">
                <a:pos x="455" y="102"/>
              </a:cxn>
              <a:cxn ang="0">
                <a:pos x="468" y="218"/>
              </a:cxn>
              <a:cxn ang="0">
                <a:pos x="474" y="896"/>
              </a:cxn>
              <a:cxn ang="0">
                <a:pos x="404" y="826"/>
              </a:cxn>
              <a:cxn ang="0">
                <a:pos x="429" y="781"/>
              </a:cxn>
              <a:cxn ang="0">
                <a:pos x="365" y="806"/>
              </a:cxn>
              <a:cxn ang="0">
                <a:pos x="436" y="710"/>
              </a:cxn>
              <a:cxn ang="0">
                <a:pos x="391" y="723"/>
              </a:cxn>
              <a:cxn ang="0">
                <a:pos x="436" y="614"/>
              </a:cxn>
              <a:cxn ang="0">
                <a:pos x="385" y="634"/>
              </a:cxn>
              <a:cxn ang="0">
                <a:pos x="404" y="602"/>
              </a:cxn>
              <a:cxn ang="0">
                <a:pos x="468" y="576"/>
              </a:cxn>
              <a:cxn ang="0">
                <a:pos x="487" y="659"/>
              </a:cxn>
              <a:cxn ang="0">
                <a:pos x="519" y="768"/>
              </a:cxn>
              <a:cxn ang="0">
                <a:pos x="493" y="794"/>
              </a:cxn>
              <a:cxn ang="0">
                <a:pos x="449" y="774"/>
              </a:cxn>
              <a:cxn ang="0">
                <a:pos x="461" y="358"/>
              </a:cxn>
              <a:cxn ang="0">
                <a:pos x="365" y="435"/>
              </a:cxn>
              <a:cxn ang="0">
                <a:pos x="378" y="429"/>
              </a:cxn>
              <a:cxn ang="0">
                <a:pos x="257" y="429"/>
              </a:cxn>
              <a:cxn ang="0">
                <a:pos x="385" y="486"/>
              </a:cxn>
              <a:cxn ang="0">
                <a:pos x="449" y="403"/>
              </a:cxn>
              <a:cxn ang="0">
                <a:pos x="602" y="429"/>
              </a:cxn>
              <a:cxn ang="0">
                <a:pos x="589" y="435"/>
              </a:cxn>
              <a:cxn ang="0">
                <a:pos x="634" y="333"/>
              </a:cxn>
              <a:cxn ang="0">
                <a:pos x="801" y="486"/>
              </a:cxn>
              <a:cxn ang="0">
                <a:pos x="570" y="499"/>
              </a:cxn>
              <a:cxn ang="0">
                <a:pos x="461" y="326"/>
              </a:cxn>
              <a:cxn ang="0">
                <a:pos x="589" y="160"/>
              </a:cxn>
              <a:cxn ang="0">
                <a:pos x="602" y="154"/>
              </a:cxn>
              <a:cxn ang="0">
                <a:pos x="660" y="38"/>
              </a:cxn>
              <a:cxn ang="0">
                <a:pos x="788" y="96"/>
              </a:cxn>
              <a:cxn ang="0">
                <a:pos x="711" y="186"/>
              </a:cxn>
              <a:cxn ang="0">
                <a:pos x="545" y="288"/>
              </a:cxn>
              <a:cxn ang="0">
                <a:pos x="615" y="192"/>
              </a:cxn>
              <a:cxn ang="0">
                <a:pos x="801" y="64"/>
              </a:cxn>
              <a:cxn ang="0">
                <a:pos x="871" y="19"/>
              </a:cxn>
              <a:cxn ang="0">
                <a:pos x="781" y="83"/>
              </a:cxn>
              <a:cxn ang="0">
                <a:pos x="679" y="128"/>
              </a:cxn>
              <a:cxn ang="0">
                <a:pos x="474" y="211"/>
              </a:cxn>
              <a:cxn ang="0">
                <a:pos x="365" y="134"/>
              </a:cxn>
              <a:cxn ang="0">
                <a:pos x="129" y="38"/>
              </a:cxn>
              <a:cxn ang="0">
                <a:pos x="135" y="179"/>
              </a:cxn>
              <a:cxn ang="0">
                <a:pos x="282" y="230"/>
              </a:cxn>
              <a:cxn ang="0">
                <a:pos x="372" y="147"/>
              </a:cxn>
            </a:cxnLst>
            <a:rect l="0" t="0" r="r" b="b"/>
            <a:pathLst>
              <a:path w="878" h="896">
                <a:moveTo>
                  <a:pt x="500" y="870"/>
                </a:moveTo>
                <a:cubicBezTo>
                  <a:pt x="483" y="823"/>
                  <a:pt x="475" y="780"/>
                  <a:pt x="468" y="730"/>
                </a:cubicBezTo>
                <a:cubicBezTo>
                  <a:pt x="473" y="520"/>
                  <a:pt x="494" y="309"/>
                  <a:pt x="455" y="102"/>
                </a:cubicBezTo>
                <a:cubicBezTo>
                  <a:pt x="451" y="109"/>
                  <a:pt x="443" y="114"/>
                  <a:pt x="442" y="122"/>
                </a:cubicBezTo>
                <a:cubicBezTo>
                  <a:pt x="441" y="129"/>
                  <a:pt x="447" y="135"/>
                  <a:pt x="449" y="141"/>
                </a:cubicBezTo>
                <a:cubicBezTo>
                  <a:pt x="464" y="186"/>
                  <a:pt x="460" y="172"/>
                  <a:pt x="468" y="218"/>
                </a:cubicBezTo>
                <a:cubicBezTo>
                  <a:pt x="458" y="329"/>
                  <a:pt x="453" y="439"/>
                  <a:pt x="449" y="550"/>
                </a:cubicBezTo>
                <a:cubicBezTo>
                  <a:pt x="454" y="607"/>
                  <a:pt x="457" y="655"/>
                  <a:pt x="442" y="710"/>
                </a:cubicBezTo>
                <a:cubicBezTo>
                  <a:pt x="445" y="771"/>
                  <a:pt x="418" y="857"/>
                  <a:pt x="474" y="896"/>
                </a:cubicBezTo>
                <a:cubicBezTo>
                  <a:pt x="458" y="872"/>
                  <a:pt x="452" y="846"/>
                  <a:pt x="442" y="819"/>
                </a:cubicBezTo>
                <a:cubicBezTo>
                  <a:pt x="418" y="828"/>
                  <a:pt x="415" y="843"/>
                  <a:pt x="391" y="851"/>
                </a:cubicBezTo>
                <a:cubicBezTo>
                  <a:pt x="335" y="838"/>
                  <a:pt x="381" y="833"/>
                  <a:pt x="404" y="826"/>
                </a:cubicBezTo>
                <a:cubicBezTo>
                  <a:pt x="442" y="800"/>
                  <a:pt x="447" y="798"/>
                  <a:pt x="461" y="755"/>
                </a:cubicBezTo>
                <a:cubicBezTo>
                  <a:pt x="455" y="751"/>
                  <a:pt x="449" y="740"/>
                  <a:pt x="442" y="742"/>
                </a:cubicBezTo>
                <a:cubicBezTo>
                  <a:pt x="429" y="746"/>
                  <a:pt x="436" y="769"/>
                  <a:pt x="429" y="781"/>
                </a:cubicBezTo>
                <a:cubicBezTo>
                  <a:pt x="410" y="813"/>
                  <a:pt x="386" y="822"/>
                  <a:pt x="353" y="832"/>
                </a:cubicBezTo>
                <a:cubicBezTo>
                  <a:pt x="351" y="826"/>
                  <a:pt x="343" y="819"/>
                  <a:pt x="346" y="813"/>
                </a:cubicBezTo>
                <a:cubicBezTo>
                  <a:pt x="349" y="807"/>
                  <a:pt x="359" y="809"/>
                  <a:pt x="365" y="806"/>
                </a:cubicBezTo>
                <a:cubicBezTo>
                  <a:pt x="376" y="800"/>
                  <a:pt x="394" y="788"/>
                  <a:pt x="404" y="781"/>
                </a:cubicBezTo>
                <a:cubicBezTo>
                  <a:pt x="408" y="775"/>
                  <a:pt x="426" y="749"/>
                  <a:pt x="429" y="742"/>
                </a:cubicBezTo>
                <a:cubicBezTo>
                  <a:pt x="433" y="732"/>
                  <a:pt x="436" y="710"/>
                  <a:pt x="436" y="710"/>
                </a:cubicBezTo>
                <a:cubicBezTo>
                  <a:pt x="434" y="702"/>
                  <a:pt x="428" y="694"/>
                  <a:pt x="429" y="685"/>
                </a:cubicBezTo>
                <a:cubicBezTo>
                  <a:pt x="430" y="677"/>
                  <a:pt x="448" y="661"/>
                  <a:pt x="442" y="666"/>
                </a:cubicBezTo>
                <a:cubicBezTo>
                  <a:pt x="413" y="688"/>
                  <a:pt x="408" y="699"/>
                  <a:pt x="391" y="723"/>
                </a:cubicBezTo>
                <a:cubicBezTo>
                  <a:pt x="393" y="712"/>
                  <a:pt x="392" y="701"/>
                  <a:pt x="397" y="691"/>
                </a:cubicBezTo>
                <a:cubicBezTo>
                  <a:pt x="403" y="677"/>
                  <a:pt x="423" y="653"/>
                  <a:pt x="423" y="653"/>
                </a:cubicBezTo>
                <a:cubicBezTo>
                  <a:pt x="427" y="640"/>
                  <a:pt x="432" y="627"/>
                  <a:pt x="436" y="614"/>
                </a:cubicBezTo>
                <a:cubicBezTo>
                  <a:pt x="438" y="608"/>
                  <a:pt x="449" y="595"/>
                  <a:pt x="442" y="595"/>
                </a:cubicBezTo>
                <a:cubicBezTo>
                  <a:pt x="433" y="595"/>
                  <a:pt x="430" y="608"/>
                  <a:pt x="423" y="614"/>
                </a:cubicBezTo>
                <a:cubicBezTo>
                  <a:pt x="407" y="628"/>
                  <a:pt x="404" y="627"/>
                  <a:pt x="385" y="634"/>
                </a:cubicBezTo>
                <a:cubicBezTo>
                  <a:pt x="399" y="586"/>
                  <a:pt x="380" y="643"/>
                  <a:pt x="404" y="595"/>
                </a:cubicBezTo>
                <a:cubicBezTo>
                  <a:pt x="407" y="589"/>
                  <a:pt x="410" y="569"/>
                  <a:pt x="410" y="576"/>
                </a:cubicBezTo>
                <a:cubicBezTo>
                  <a:pt x="410" y="585"/>
                  <a:pt x="404" y="593"/>
                  <a:pt x="404" y="602"/>
                </a:cubicBezTo>
                <a:cubicBezTo>
                  <a:pt x="404" y="609"/>
                  <a:pt x="406" y="587"/>
                  <a:pt x="410" y="582"/>
                </a:cubicBezTo>
                <a:cubicBezTo>
                  <a:pt x="415" y="576"/>
                  <a:pt x="423" y="574"/>
                  <a:pt x="429" y="570"/>
                </a:cubicBezTo>
                <a:cubicBezTo>
                  <a:pt x="461" y="600"/>
                  <a:pt x="456" y="632"/>
                  <a:pt x="468" y="576"/>
                </a:cubicBezTo>
                <a:cubicBezTo>
                  <a:pt x="500" y="598"/>
                  <a:pt x="509" y="594"/>
                  <a:pt x="500" y="634"/>
                </a:cubicBezTo>
                <a:cubicBezTo>
                  <a:pt x="504" y="640"/>
                  <a:pt x="517" y="646"/>
                  <a:pt x="513" y="653"/>
                </a:cubicBezTo>
                <a:cubicBezTo>
                  <a:pt x="509" y="661"/>
                  <a:pt x="487" y="650"/>
                  <a:pt x="487" y="659"/>
                </a:cubicBezTo>
                <a:cubicBezTo>
                  <a:pt x="487" y="693"/>
                  <a:pt x="541" y="708"/>
                  <a:pt x="493" y="691"/>
                </a:cubicBezTo>
                <a:cubicBezTo>
                  <a:pt x="498" y="710"/>
                  <a:pt x="499" y="730"/>
                  <a:pt x="506" y="749"/>
                </a:cubicBezTo>
                <a:cubicBezTo>
                  <a:pt x="509" y="756"/>
                  <a:pt x="524" y="763"/>
                  <a:pt x="519" y="768"/>
                </a:cubicBezTo>
                <a:cubicBezTo>
                  <a:pt x="513" y="774"/>
                  <a:pt x="502" y="764"/>
                  <a:pt x="493" y="762"/>
                </a:cubicBezTo>
                <a:cubicBezTo>
                  <a:pt x="515" y="821"/>
                  <a:pt x="492" y="748"/>
                  <a:pt x="481" y="768"/>
                </a:cubicBezTo>
                <a:cubicBezTo>
                  <a:pt x="476" y="776"/>
                  <a:pt x="488" y="786"/>
                  <a:pt x="493" y="794"/>
                </a:cubicBezTo>
                <a:cubicBezTo>
                  <a:pt x="506" y="818"/>
                  <a:pt x="513" y="831"/>
                  <a:pt x="519" y="858"/>
                </a:cubicBezTo>
                <a:cubicBezTo>
                  <a:pt x="513" y="860"/>
                  <a:pt x="505" y="868"/>
                  <a:pt x="500" y="864"/>
                </a:cubicBezTo>
                <a:cubicBezTo>
                  <a:pt x="477" y="846"/>
                  <a:pt x="457" y="802"/>
                  <a:pt x="449" y="774"/>
                </a:cubicBezTo>
                <a:cubicBezTo>
                  <a:pt x="440" y="671"/>
                  <a:pt x="443" y="566"/>
                  <a:pt x="474" y="467"/>
                </a:cubicBezTo>
                <a:cubicBezTo>
                  <a:pt x="472" y="441"/>
                  <a:pt x="471" y="416"/>
                  <a:pt x="468" y="390"/>
                </a:cubicBezTo>
                <a:cubicBezTo>
                  <a:pt x="467" y="379"/>
                  <a:pt x="469" y="365"/>
                  <a:pt x="461" y="358"/>
                </a:cubicBezTo>
                <a:cubicBezTo>
                  <a:pt x="456" y="353"/>
                  <a:pt x="459" y="373"/>
                  <a:pt x="455" y="378"/>
                </a:cubicBezTo>
                <a:cubicBezTo>
                  <a:pt x="450" y="384"/>
                  <a:pt x="442" y="386"/>
                  <a:pt x="436" y="390"/>
                </a:cubicBezTo>
                <a:cubicBezTo>
                  <a:pt x="419" y="416"/>
                  <a:pt x="394" y="423"/>
                  <a:pt x="365" y="435"/>
                </a:cubicBezTo>
                <a:cubicBezTo>
                  <a:pt x="356" y="439"/>
                  <a:pt x="349" y="448"/>
                  <a:pt x="340" y="448"/>
                </a:cubicBezTo>
                <a:cubicBezTo>
                  <a:pt x="332" y="448"/>
                  <a:pt x="352" y="438"/>
                  <a:pt x="359" y="435"/>
                </a:cubicBezTo>
                <a:cubicBezTo>
                  <a:pt x="365" y="432"/>
                  <a:pt x="372" y="431"/>
                  <a:pt x="378" y="429"/>
                </a:cubicBezTo>
                <a:cubicBezTo>
                  <a:pt x="431" y="393"/>
                  <a:pt x="370" y="325"/>
                  <a:pt x="333" y="301"/>
                </a:cubicBezTo>
                <a:cubicBezTo>
                  <a:pt x="299" y="312"/>
                  <a:pt x="280" y="357"/>
                  <a:pt x="269" y="390"/>
                </a:cubicBezTo>
                <a:cubicBezTo>
                  <a:pt x="265" y="403"/>
                  <a:pt x="257" y="429"/>
                  <a:pt x="257" y="429"/>
                </a:cubicBezTo>
                <a:cubicBezTo>
                  <a:pt x="248" y="484"/>
                  <a:pt x="245" y="505"/>
                  <a:pt x="250" y="563"/>
                </a:cubicBezTo>
                <a:cubicBezTo>
                  <a:pt x="296" y="559"/>
                  <a:pt x="314" y="556"/>
                  <a:pt x="353" y="544"/>
                </a:cubicBezTo>
                <a:cubicBezTo>
                  <a:pt x="382" y="500"/>
                  <a:pt x="373" y="520"/>
                  <a:pt x="385" y="486"/>
                </a:cubicBezTo>
                <a:cubicBezTo>
                  <a:pt x="387" y="469"/>
                  <a:pt x="384" y="451"/>
                  <a:pt x="391" y="435"/>
                </a:cubicBezTo>
                <a:cubicBezTo>
                  <a:pt x="394" y="429"/>
                  <a:pt x="404" y="432"/>
                  <a:pt x="410" y="429"/>
                </a:cubicBezTo>
                <a:cubicBezTo>
                  <a:pt x="424" y="421"/>
                  <a:pt x="449" y="403"/>
                  <a:pt x="449" y="403"/>
                </a:cubicBezTo>
                <a:cubicBezTo>
                  <a:pt x="457" y="377"/>
                  <a:pt x="468" y="380"/>
                  <a:pt x="493" y="371"/>
                </a:cubicBezTo>
                <a:cubicBezTo>
                  <a:pt x="506" y="375"/>
                  <a:pt x="524" y="373"/>
                  <a:pt x="532" y="384"/>
                </a:cubicBezTo>
                <a:cubicBezTo>
                  <a:pt x="550" y="410"/>
                  <a:pt x="571" y="421"/>
                  <a:pt x="602" y="429"/>
                </a:cubicBezTo>
                <a:cubicBezTo>
                  <a:pt x="613" y="432"/>
                  <a:pt x="623" y="433"/>
                  <a:pt x="634" y="435"/>
                </a:cubicBezTo>
                <a:cubicBezTo>
                  <a:pt x="645" y="437"/>
                  <a:pt x="677" y="442"/>
                  <a:pt x="666" y="442"/>
                </a:cubicBezTo>
                <a:cubicBezTo>
                  <a:pt x="640" y="442"/>
                  <a:pt x="615" y="437"/>
                  <a:pt x="589" y="435"/>
                </a:cubicBezTo>
                <a:cubicBezTo>
                  <a:pt x="567" y="420"/>
                  <a:pt x="559" y="409"/>
                  <a:pt x="551" y="384"/>
                </a:cubicBezTo>
                <a:cubicBezTo>
                  <a:pt x="584" y="361"/>
                  <a:pt x="575" y="325"/>
                  <a:pt x="583" y="288"/>
                </a:cubicBezTo>
                <a:cubicBezTo>
                  <a:pt x="604" y="302"/>
                  <a:pt x="613" y="319"/>
                  <a:pt x="634" y="333"/>
                </a:cubicBezTo>
                <a:cubicBezTo>
                  <a:pt x="656" y="365"/>
                  <a:pt x="723" y="407"/>
                  <a:pt x="762" y="416"/>
                </a:cubicBezTo>
                <a:cubicBezTo>
                  <a:pt x="807" y="446"/>
                  <a:pt x="796" y="427"/>
                  <a:pt x="807" y="461"/>
                </a:cubicBezTo>
                <a:cubicBezTo>
                  <a:pt x="805" y="469"/>
                  <a:pt x="808" y="480"/>
                  <a:pt x="801" y="486"/>
                </a:cubicBezTo>
                <a:cubicBezTo>
                  <a:pt x="791" y="495"/>
                  <a:pt x="775" y="495"/>
                  <a:pt x="762" y="499"/>
                </a:cubicBezTo>
                <a:cubicBezTo>
                  <a:pt x="718" y="514"/>
                  <a:pt x="672" y="522"/>
                  <a:pt x="628" y="538"/>
                </a:cubicBezTo>
                <a:cubicBezTo>
                  <a:pt x="591" y="524"/>
                  <a:pt x="589" y="537"/>
                  <a:pt x="570" y="499"/>
                </a:cubicBezTo>
                <a:cubicBezTo>
                  <a:pt x="563" y="472"/>
                  <a:pt x="567" y="442"/>
                  <a:pt x="557" y="416"/>
                </a:cubicBezTo>
                <a:cubicBezTo>
                  <a:pt x="551" y="399"/>
                  <a:pt x="496" y="389"/>
                  <a:pt x="481" y="384"/>
                </a:cubicBezTo>
                <a:cubicBezTo>
                  <a:pt x="474" y="365"/>
                  <a:pt x="461" y="326"/>
                  <a:pt x="461" y="326"/>
                </a:cubicBezTo>
                <a:cubicBezTo>
                  <a:pt x="468" y="294"/>
                  <a:pt x="466" y="280"/>
                  <a:pt x="493" y="262"/>
                </a:cubicBezTo>
                <a:cubicBezTo>
                  <a:pt x="443" y="230"/>
                  <a:pt x="493" y="176"/>
                  <a:pt x="532" y="166"/>
                </a:cubicBezTo>
                <a:cubicBezTo>
                  <a:pt x="551" y="161"/>
                  <a:pt x="570" y="162"/>
                  <a:pt x="589" y="160"/>
                </a:cubicBezTo>
                <a:cubicBezTo>
                  <a:pt x="596" y="158"/>
                  <a:pt x="602" y="156"/>
                  <a:pt x="609" y="154"/>
                </a:cubicBezTo>
                <a:cubicBezTo>
                  <a:pt x="615" y="152"/>
                  <a:pt x="635" y="147"/>
                  <a:pt x="628" y="147"/>
                </a:cubicBezTo>
                <a:cubicBezTo>
                  <a:pt x="619" y="147"/>
                  <a:pt x="611" y="152"/>
                  <a:pt x="602" y="154"/>
                </a:cubicBezTo>
                <a:cubicBezTo>
                  <a:pt x="517" y="145"/>
                  <a:pt x="554" y="152"/>
                  <a:pt x="500" y="115"/>
                </a:cubicBezTo>
                <a:cubicBezTo>
                  <a:pt x="522" y="82"/>
                  <a:pt x="551" y="73"/>
                  <a:pt x="589" y="64"/>
                </a:cubicBezTo>
                <a:cubicBezTo>
                  <a:pt x="613" y="52"/>
                  <a:pt x="634" y="45"/>
                  <a:pt x="660" y="38"/>
                </a:cubicBezTo>
                <a:cubicBezTo>
                  <a:pt x="682" y="24"/>
                  <a:pt x="705" y="21"/>
                  <a:pt x="730" y="13"/>
                </a:cubicBezTo>
                <a:cubicBezTo>
                  <a:pt x="761" y="23"/>
                  <a:pt x="748" y="33"/>
                  <a:pt x="762" y="58"/>
                </a:cubicBezTo>
                <a:cubicBezTo>
                  <a:pt x="769" y="71"/>
                  <a:pt x="779" y="83"/>
                  <a:pt x="788" y="96"/>
                </a:cubicBezTo>
                <a:cubicBezTo>
                  <a:pt x="792" y="102"/>
                  <a:pt x="801" y="115"/>
                  <a:pt x="801" y="115"/>
                </a:cubicBezTo>
                <a:cubicBezTo>
                  <a:pt x="779" y="147"/>
                  <a:pt x="795" y="129"/>
                  <a:pt x="749" y="160"/>
                </a:cubicBezTo>
                <a:cubicBezTo>
                  <a:pt x="736" y="169"/>
                  <a:pt x="711" y="186"/>
                  <a:pt x="711" y="186"/>
                </a:cubicBezTo>
                <a:cubicBezTo>
                  <a:pt x="696" y="208"/>
                  <a:pt x="696" y="222"/>
                  <a:pt x="673" y="237"/>
                </a:cubicBezTo>
                <a:cubicBezTo>
                  <a:pt x="658" y="259"/>
                  <a:pt x="647" y="267"/>
                  <a:pt x="621" y="275"/>
                </a:cubicBezTo>
                <a:cubicBezTo>
                  <a:pt x="590" y="296"/>
                  <a:pt x="584" y="294"/>
                  <a:pt x="545" y="288"/>
                </a:cubicBezTo>
                <a:cubicBezTo>
                  <a:pt x="531" y="250"/>
                  <a:pt x="549" y="247"/>
                  <a:pt x="583" y="224"/>
                </a:cubicBezTo>
                <a:cubicBezTo>
                  <a:pt x="589" y="220"/>
                  <a:pt x="602" y="211"/>
                  <a:pt x="602" y="211"/>
                </a:cubicBezTo>
                <a:cubicBezTo>
                  <a:pt x="606" y="205"/>
                  <a:pt x="613" y="199"/>
                  <a:pt x="615" y="192"/>
                </a:cubicBezTo>
                <a:cubicBezTo>
                  <a:pt x="619" y="180"/>
                  <a:pt x="616" y="166"/>
                  <a:pt x="621" y="154"/>
                </a:cubicBezTo>
                <a:cubicBezTo>
                  <a:pt x="642" y="106"/>
                  <a:pt x="715" y="101"/>
                  <a:pt x="756" y="83"/>
                </a:cubicBezTo>
                <a:cubicBezTo>
                  <a:pt x="800" y="63"/>
                  <a:pt x="762" y="76"/>
                  <a:pt x="801" y="64"/>
                </a:cubicBezTo>
                <a:cubicBezTo>
                  <a:pt x="776" y="48"/>
                  <a:pt x="752" y="46"/>
                  <a:pt x="724" y="38"/>
                </a:cubicBezTo>
                <a:cubicBezTo>
                  <a:pt x="732" y="34"/>
                  <a:pt x="740" y="27"/>
                  <a:pt x="749" y="26"/>
                </a:cubicBezTo>
                <a:cubicBezTo>
                  <a:pt x="789" y="21"/>
                  <a:pt x="830" y="15"/>
                  <a:pt x="871" y="19"/>
                </a:cubicBezTo>
                <a:cubicBezTo>
                  <a:pt x="878" y="20"/>
                  <a:pt x="868" y="32"/>
                  <a:pt x="865" y="38"/>
                </a:cubicBezTo>
                <a:cubicBezTo>
                  <a:pt x="847" y="70"/>
                  <a:pt x="830" y="89"/>
                  <a:pt x="801" y="109"/>
                </a:cubicBezTo>
                <a:cubicBezTo>
                  <a:pt x="771" y="152"/>
                  <a:pt x="805" y="113"/>
                  <a:pt x="781" y="83"/>
                </a:cubicBezTo>
                <a:cubicBezTo>
                  <a:pt x="776" y="77"/>
                  <a:pt x="769" y="93"/>
                  <a:pt x="762" y="96"/>
                </a:cubicBezTo>
                <a:cubicBezTo>
                  <a:pt x="756" y="99"/>
                  <a:pt x="749" y="100"/>
                  <a:pt x="743" y="102"/>
                </a:cubicBezTo>
                <a:cubicBezTo>
                  <a:pt x="722" y="116"/>
                  <a:pt x="703" y="120"/>
                  <a:pt x="679" y="128"/>
                </a:cubicBezTo>
                <a:cubicBezTo>
                  <a:pt x="639" y="155"/>
                  <a:pt x="611" y="176"/>
                  <a:pt x="564" y="186"/>
                </a:cubicBezTo>
                <a:cubicBezTo>
                  <a:pt x="547" y="190"/>
                  <a:pt x="530" y="194"/>
                  <a:pt x="513" y="198"/>
                </a:cubicBezTo>
                <a:cubicBezTo>
                  <a:pt x="500" y="201"/>
                  <a:pt x="474" y="211"/>
                  <a:pt x="474" y="211"/>
                </a:cubicBezTo>
                <a:cubicBezTo>
                  <a:pt x="447" y="126"/>
                  <a:pt x="451" y="148"/>
                  <a:pt x="340" y="141"/>
                </a:cubicBezTo>
                <a:cubicBezTo>
                  <a:pt x="346" y="145"/>
                  <a:pt x="352" y="156"/>
                  <a:pt x="359" y="154"/>
                </a:cubicBezTo>
                <a:cubicBezTo>
                  <a:pt x="366" y="152"/>
                  <a:pt x="365" y="141"/>
                  <a:pt x="365" y="134"/>
                </a:cubicBezTo>
                <a:cubicBezTo>
                  <a:pt x="365" y="32"/>
                  <a:pt x="369" y="52"/>
                  <a:pt x="353" y="0"/>
                </a:cubicBezTo>
                <a:cubicBezTo>
                  <a:pt x="291" y="4"/>
                  <a:pt x="256" y="11"/>
                  <a:pt x="199" y="19"/>
                </a:cubicBezTo>
                <a:cubicBezTo>
                  <a:pt x="176" y="25"/>
                  <a:pt x="152" y="31"/>
                  <a:pt x="129" y="38"/>
                </a:cubicBezTo>
                <a:cubicBezTo>
                  <a:pt x="89" y="65"/>
                  <a:pt x="66" y="69"/>
                  <a:pt x="20" y="83"/>
                </a:cubicBezTo>
                <a:cubicBezTo>
                  <a:pt x="0" y="113"/>
                  <a:pt x="6" y="118"/>
                  <a:pt x="39" y="128"/>
                </a:cubicBezTo>
                <a:cubicBezTo>
                  <a:pt x="65" y="145"/>
                  <a:pt x="105" y="172"/>
                  <a:pt x="135" y="179"/>
                </a:cubicBezTo>
                <a:cubicBezTo>
                  <a:pt x="167" y="186"/>
                  <a:pt x="199" y="186"/>
                  <a:pt x="231" y="192"/>
                </a:cubicBezTo>
                <a:cubicBezTo>
                  <a:pt x="243" y="200"/>
                  <a:pt x="258" y="202"/>
                  <a:pt x="269" y="211"/>
                </a:cubicBezTo>
                <a:cubicBezTo>
                  <a:pt x="275" y="216"/>
                  <a:pt x="276" y="225"/>
                  <a:pt x="282" y="230"/>
                </a:cubicBezTo>
                <a:cubicBezTo>
                  <a:pt x="296" y="241"/>
                  <a:pt x="323" y="251"/>
                  <a:pt x="340" y="256"/>
                </a:cubicBezTo>
                <a:cubicBezTo>
                  <a:pt x="371" y="249"/>
                  <a:pt x="374" y="240"/>
                  <a:pt x="385" y="211"/>
                </a:cubicBezTo>
                <a:cubicBezTo>
                  <a:pt x="377" y="155"/>
                  <a:pt x="385" y="176"/>
                  <a:pt x="372" y="147"/>
                </a:cubicBezTo>
              </a:path>
            </a:pathLst>
          </a:custGeom>
          <a:solidFill>
            <a:schemeClr val="folHlink"/>
          </a:solidFill>
          <a:ln w="9525">
            <a:solidFill>
              <a:schemeClr val="tx1"/>
            </a:solidFill>
            <a:round/>
            <a:headEnd/>
            <a:tailEnd/>
          </a:ln>
          <a:effectLst/>
        </p:spPr>
        <p:txBody>
          <a:bodyPr/>
          <a:lstStyle/>
          <a:p>
            <a:endParaRPr lang="en-US"/>
          </a:p>
        </p:txBody>
      </p:sp>
      <p:sp>
        <p:nvSpPr>
          <p:cNvPr id="87069" name="Freeform 29"/>
          <p:cNvSpPr>
            <a:spLocks/>
          </p:cNvSpPr>
          <p:nvPr/>
        </p:nvSpPr>
        <p:spPr bwMode="auto">
          <a:xfrm>
            <a:off x="6848475" y="5668963"/>
            <a:ext cx="619125" cy="814387"/>
          </a:xfrm>
          <a:custGeom>
            <a:avLst/>
            <a:gdLst/>
            <a:ahLst/>
            <a:cxnLst>
              <a:cxn ang="0">
                <a:pos x="121" y="499"/>
              </a:cxn>
              <a:cxn ang="0">
                <a:pos x="121" y="423"/>
              </a:cxn>
              <a:cxn ang="0">
                <a:pos x="147" y="384"/>
              </a:cxn>
              <a:cxn ang="0">
                <a:pos x="160" y="365"/>
              </a:cxn>
              <a:cxn ang="0">
                <a:pos x="153" y="250"/>
              </a:cxn>
              <a:cxn ang="0">
                <a:pos x="140" y="211"/>
              </a:cxn>
              <a:cxn ang="0">
                <a:pos x="128" y="173"/>
              </a:cxn>
              <a:cxn ang="0">
                <a:pos x="76" y="147"/>
              </a:cxn>
              <a:cxn ang="0">
                <a:pos x="89" y="109"/>
              </a:cxn>
              <a:cxn ang="0">
                <a:pos x="160" y="135"/>
              </a:cxn>
              <a:cxn ang="0">
                <a:pos x="192" y="103"/>
              </a:cxn>
              <a:cxn ang="0">
                <a:pos x="236" y="128"/>
              </a:cxn>
              <a:cxn ang="0">
                <a:pos x="275" y="135"/>
              </a:cxn>
              <a:cxn ang="0">
                <a:pos x="236" y="237"/>
              </a:cxn>
              <a:cxn ang="0">
                <a:pos x="320" y="487"/>
              </a:cxn>
              <a:cxn ang="0">
                <a:pos x="326" y="506"/>
              </a:cxn>
              <a:cxn ang="0">
                <a:pos x="268" y="416"/>
              </a:cxn>
              <a:cxn ang="0">
                <a:pos x="332" y="333"/>
              </a:cxn>
              <a:cxn ang="0">
                <a:pos x="352" y="320"/>
              </a:cxn>
              <a:cxn ang="0">
                <a:pos x="352" y="359"/>
              </a:cxn>
              <a:cxn ang="0">
                <a:pos x="288" y="371"/>
              </a:cxn>
              <a:cxn ang="0">
                <a:pos x="320" y="371"/>
              </a:cxn>
              <a:cxn ang="0">
                <a:pos x="320" y="320"/>
              </a:cxn>
              <a:cxn ang="0">
                <a:pos x="313" y="288"/>
              </a:cxn>
              <a:cxn ang="0">
                <a:pos x="339" y="339"/>
              </a:cxn>
              <a:cxn ang="0">
                <a:pos x="377" y="327"/>
              </a:cxn>
              <a:cxn ang="0">
                <a:pos x="339" y="339"/>
              </a:cxn>
              <a:cxn ang="0">
                <a:pos x="358" y="391"/>
              </a:cxn>
              <a:cxn ang="0">
                <a:pos x="371" y="410"/>
              </a:cxn>
              <a:cxn ang="0">
                <a:pos x="345" y="403"/>
              </a:cxn>
              <a:cxn ang="0">
                <a:pos x="307" y="391"/>
              </a:cxn>
              <a:cxn ang="0">
                <a:pos x="230" y="371"/>
              </a:cxn>
              <a:cxn ang="0">
                <a:pos x="326" y="231"/>
              </a:cxn>
              <a:cxn ang="0">
                <a:pos x="345" y="211"/>
              </a:cxn>
              <a:cxn ang="0">
                <a:pos x="326" y="96"/>
              </a:cxn>
              <a:cxn ang="0">
                <a:pos x="236" y="26"/>
              </a:cxn>
              <a:cxn ang="0">
                <a:pos x="160" y="0"/>
              </a:cxn>
              <a:cxn ang="0">
                <a:pos x="96" y="19"/>
              </a:cxn>
              <a:cxn ang="0">
                <a:pos x="64" y="45"/>
              </a:cxn>
              <a:cxn ang="0">
                <a:pos x="51" y="64"/>
              </a:cxn>
              <a:cxn ang="0">
                <a:pos x="32" y="71"/>
              </a:cxn>
              <a:cxn ang="0">
                <a:pos x="19" y="109"/>
              </a:cxn>
              <a:cxn ang="0">
                <a:pos x="12" y="224"/>
              </a:cxn>
              <a:cxn ang="0">
                <a:pos x="0" y="243"/>
              </a:cxn>
              <a:cxn ang="0">
                <a:pos x="32" y="288"/>
              </a:cxn>
              <a:cxn ang="0">
                <a:pos x="172" y="275"/>
              </a:cxn>
              <a:cxn ang="0">
                <a:pos x="166" y="250"/>
              </a:cxn>
            </a:cxnLst>
            <a:rect l="0" t="0" r="r" b="b"/>
            <a:pathLst>
              <a:path w="390" h="513">
                <a:moveTo>
                  <a:pt x="121" y="499"/>
                </a:moveTo>
                <a:cubicBezTo>
                  <a:pt x="112" y="470"/>
                  <a:pt x="107" y="464"/>
                  <a:pt x="121" y="423"/>
                </a:cubicBezTo>
                <a:cubicBezTo>
                  <a:pt x="126" y="408"/>
                  <a:pt x="138" y="397"/>
                  <a:pt x="147" y="384"/>
                </a:cubicBezTo>
                <a:cubicBezTo>
                  <a:pt x="151" y="378"/>
                  <a:pt x="160" y="365"/>
                  <a:pt x="160" y="365"/>
                </a:cubicBezTo>
                <a:cubicBezTo>
                  <a:pt x="176" y="315"/>
                  <a:pt x="170" y="300"/>
                  <a:pt x="153" y="250"/>
                </a:cubicBezTo>
                <a:cubicBezTo>
                  <a:pt x="149" y="237"/>
                  <a:pt x="144" y="224"/>
                  <a:pt x="140" y="211"/>
                </a:cubicBezTo>
                <a:cubicBezTo>
                  <a:pt x="136" y="198"/>
                  <a:pt x="128" y="173"/>
                  <a:pt x="128" y="173"/>
                </a:cubicBezTo>
                <a:cubicBezTo>
                  <a:pt x="95" y="183"/>
                  <a:pt x="91" y="178"/>
                  <a:pt x="76" y="147"/>
                </a:cubicBezTo>
                <a:cubicBezTo>
                  <a:pt x="81" y="134"/>
                  <a:pt x="76" y="113"/>
                  <a:pt x="89" y="109"/>
                </a:cubicBezTo>
                <a:cubicBezTo>
                  <a:pt x="109" y="102"/>
                  <a:pt x="144" y="125"/>
                  <a:pt x="160" y="135"/>
                </a:cubicBezTo>
                <a:cubicBezTo>
                  <a:pt x="174" y="89"/>
                  <a:pt x="159" y="92"/>
                  <a:pt x="192" y="103"/>
                </a:cubicBezTo>
                <a:cubicBezTo>
                  <a:pt x="221" y="147"/>
                  <a:pt x="204" y="150"/>
                  <a:pt x="236" y="128"/>
                </a:cubicBezTo>
                <a:cubicBezTo>
                  <a:pt x="257" y="98"/>
                  <a:pt x="264" y="103"/>
                  <a:pt x="275" y="135"/>
                </a:cubicBezTo>
                <a:cubicBezTo>
                  <a:pt x="265" y="171"/>
                  <a:pt x="257" y="206"/>
                  <a:pt x="236" y="237"/>
                </a:cubicBezTo>
                <a:cubicBezTo>
                  <a:pt x="225" y="305"/>
                  <a:pt x="257" y="446"/>
                  <a:pt x="320" y="487"/>
                </a:cubicBezTo>
                <a:cubicBezTo>
                  <a:pt x="322" y="493"/>
                  <a:pt x="326" y="513"/>
                  <a:pt x="326" y="506"/>
                </a:cubicBezTo>
                <a:cubicBezTo>
                  <a:pt x="326" y="469"/>
                  <a:pt x="303" y="428"/>
                  <a:pt x="268" y="416"/>
                </a:cubicBezTo>
                <a:cubicBezTo>
                  <a:pt x="245" y="344"/>
                  <a:pt x="274" y="341"/>
                  <a:pt x="332" y="333"/>
                </a:cubicBezTo>
                <a:cubicBezTo>
                  <a:pt x="339" y="329"/>
                  <a:pt x="344" y="318"/>
                  <a:pt x="352" y="320"/>
                </a:cubicBezTo>
                <a:cubicBezTo>
                  <a:pt x="365" y="323"/>
                  <a:pt x="355" y="356"/>
                  <a:pt x="352" y="359"/>
                </a:cubicBezTo>
                <a:cubicBezTo>
                  <a:pt x="337" y="374"/>
                  <a:pt x="310" y="368"/>
                  <a:pt x="288" y="371"/>
                </a:cubicBezTo>
                <a:cubicBezTo>
                  <a:pt x="237" y="404"/>
                  <a:pt x="308" y="374"/>
                  <a:pt x="320" y="371"/>
                </a:cubicBezTo>
                <a:cubicBezTo>
                  <a:pt x="329" y="342"/>
                  <a:pt x="328" y="357"/>
                  <a:pt x="320" y="320"/>
                </a:cubicBezTo>
                <a:cubicBezTo>
                  <a:pt x="318" y="309"/>
                  <a:pt x="313" y="277"/>
                  <a:pt x="313" y="288"/>
                </a:cubicBezTo>
                <a:cubicBezTo>
                  <a:pt x="313" y="337"/>
                  <a:pt x="309" y="330"/>
                  <a:pt x="339" y="339"/>
                </a:cubicBezTo>
                <a:cubicBezTo>
                  <a:pt x="352" y="335"/>
                  <a:pt x="390" y="323"/>
                  <a:pt x="377" y="327"/>
                </a:cubicBezTo>
                <a:cubicBezTo>
                  <a:pt x="364" y="331"/>
                  <a:pt x="339" y="339"/>
                  <a:pt x="339" y="339"/>
                </a:cubicBezTo>
                <a:cubicBezTo>
                  <a:pt x="346" y="367"/>
                  <a:pt x="343" y="365"/>
                  <a:pt x="358" y="391"/>
                </a:cubicBezTo>
                <a:cubicBezTo>
                  <a:pt x="362" y="398"/>
                  <a:pt x="377" y="405"/>
                  <a:pt x="371" y="410"/>
                </a:cubicBezTo>
                <a:cubicBezTo>
                  <a:pt x="364" y="416"/>
                  <a:pt x="354" y="406"/>
                  <a:pt x="345" y="403"/>
                </a:cubicBezTo>
                <a:cubicBezTo>
                  <a:pt x="332" y="399"/>
                  <a:pt x="307" y="391"/>
                  <a:pt x="307" y="391"/>
                </a:cubicBezTo>
                <a:cubicBezTo>
                  <a:pt x="268" y="396"/>
                  <a:pt x="242" y="410"/>
                  <a:pt x="230" y="371"/>
                </a:cubicBezTo>
                <a:cubicBezTo>
                  <a:pt x="239" y="172"/>
                  <a:pt x="190" y="263"/>
                  <a:pt x="326" y="231"/>
                </a:cubicBezTo>
                <a:cubicBezTo>
                  <a:pt x="335" y="229"/>
                  <a:pt x="339" y="218"/>
                  <a:pt x="345" y="211"/>
                </a:cubicBezTo>
                <a:cubicBezTo>
                  <a:pt x="360" y="169"/>
                  <a:pt x="366" y="124"/>
                  <a:pt x="326" y="96"/>
                </a:cubicBezTo>
                <a:cubicBezTo>
                  <a:pt x="305" y="66"/>
                  <a:pt x="272" y="37"/>
                  <a:pt x="236" y="26"/>
                </a:cubicBezTo>
                <a:cubicBezTo>
                  <a:pt x="214" y="11"/>
                  <a:pt x="160" y="0"/>
                  <a:pt x="160" y="0"/>
                </a:cubicBezTo>
                <a:cubicBezTo>
                  <a:pt x="141" y="3"/>
                  <a:pt x="113" y="5"/>
                  <a:pt x="96" y="19"/>
                </a:cubicBezTo>
                <a:cubicBezTo>
                  <a:pt x="57" y="52"/>
                  <a:pt x="109" y="31"/>
                  <a:pt x="64" y="45"/>
                </a:cubicBezTo>
                <a:cubicBezTo>
                  <a:pt x="60" y="51"/>
                  <a:pt x="57" y="59"/>
                  <a:pt x="51" y="64"/>
                </a:cubicBezTo>
                <a:cubicBezTo>
                  <a:pt x="46" y="68"/>
                  <a:pt x="37" y="66"/>
                  <a:pt x="32" y="71"/>
                </a:cubicBezTo>
                <a:cubicBezTo>
                  <a:pt x="30" y="73"/>
                  <a:pt x="20" y="106"/>
                  <a:pt x="19" y="109"/>
                </a:cubicBezTo>
                <a:cubicBezTo>
                  <a:pt x="17" y="147"/>
                  <a:pt x="17" y="186"/>
                  <a:pt x="12" y="224"/>
                </a:cubicBezTo>
                <a:cubicBezTo>
                  <a:pt x="11" y="231"/>
                  <a:pt x="0" y="236"/>
                  <a:pt x="0" y="243"/>
                </a:cubicBezTo>
                <a:cubicBezTo>
                  <a:pt x="0" y="284"/>
                  <a:pt x="6" y="280"/>
                  <a:pt x="32" y="288"/>
                </a:cubicBezTo>
                <a:cubicBezTo>
                  <a:pt x="79" y="283"/>
                  <a:pt x="127" y="289"/>
                  <a:pt x="172" y="275"/>
                </a:cubicBezTo>
                <a:cubicBezTo>
                  <a:pt x="180" y="272"/>
                  <a:pt x="166" y="259"/>
                  <a:pt x="166" y="250"/>
                </a:cubicBezTo>
              </a:path>
            </a:pathLst>
          </a:custGeom>
          <a:solidFill>
            <a:schemeClr val="folHlink"/>
          </a:solidFill>
          <a:ln w="9525">
            <a:solidFill>
              <a:schemeClr val="tx1"/>
            </a:solidFill>
            <a:round/>
            <a:headEnd/>
            <a:tailEnd/>
          </a:ln>
          <a:effectLst/>
        </p:spPr>
        <p:txBody>
          <a:bodyPr/>
          <a:lstStyle/>
          <a:p>
            <a:endParaRPr lang="en-US"/>
          </a:p>
        </p:txBody>
      </p:sp>
      <p:sp>
        <p:nvSpPr>
          <p:cNvPr id="87070" name="Oval 30"/>
          <p:cNvSpPr>
            <a:spLocks noChangeArrowheads="1"/>
          </p:cNvSpPr>
          <p:nvPr/>
        </p:nvSpPr>
        <p:spPr bwMode="auto">
          <a:xfrm>
            <a:off x="6553200" y="5334000"/>
            <a:ext cx="152400" cy="152400"/>
          </a:xfrm>
          <a:prstGeom prst="ellipse">
            <a:avLst/>
          </a:prstGeom>
          <a:solidFill>
            <a:srgbClr val="00008A"/>
          </a:solidFill>
          <a:ln w="9525">
            <a:solidFill>
              <a:schemeClr val="tx1"/>
            </a:solidFill>
            <a:round/>
            <a:headEnd/>
            <a:tailEnd/>
          </a:ln>
          <a:effectLst/>
        </p:spPr>
        <p:txBody>
          <a:bodyPr wrap="none" anchor="ctr"/>
          <a:lstStyle/>
          <a:p>
            <a:endParaRPr lang="en-US"/>
          </a:p>
        </p:txBody>
      </p:sp>
      <p:sp>
        <p:nvSpPr>
          <p:cNvPr id="87071" name="Oval 31"/>
          <p:cNvSpPr>
            <a:spLocks noChangeArrowheads="1"/>
          </p:cNvSpPr>
          <p:nvPr/>
        </p:nvSpPr>
        <p:spPr bwMode="auto">
          <a:xfrm>
            <a:off x="6324600" y="5029200"/>
            <a:ext cx="228600" cy="152400"/>
          </a:xfrm>
          <a:prstGeom prst="ellipse">
            <a:avLst/>
          </a:prstGeom>
          <a:solidFill>
            <a:srgbClr val="996633"/>
          </a:solidFill>
          <a:ln w="9525">
            <a:solidFill>
              <a:schemeClr val="tx1"/>
            </a:solidFill>
            <a:round/>
            <a:headEnd/>
            <a:tailEnd/>
          </a:ln>
          <a:effectLst/>
        </p:spPr>
        <p:txBody>
          <a:bodyPr wrap="none" anchor="ctr"/>
          <a:lstStyle/>
          <a:p>
            <a:endParaRPr lang="en-US"/>
          </a:p>
        </p:txBody>
      </p:sp>
      <p:sp>
        <p:nvSpPr>
          <p:cNvPr id="87072" name="AutoShape 32"/>
          <p:cNvSpPr>
            <a:spLocks noChangeArrowheads="1"/>
          </p:cNvSpPr>
          <p:nvPr/>
        </p:nvSpPr>
        <p:spPr bwMode="auto">
          <a:xfrm>
            <a:off x="3733800" y="4191000"/>
            <a:ext cx="304800" cy="228600"/>
          </a:xfrm>
          <a:prstGeom prst="cloudCallout">
            <a:avLst>
              <a:gd name="adj1" fmla="val -81250"/>
              <a:gd name="adj2" fmla="val 136806"/>
            </a:avLst>
          </a:prstGeom>
          <a:solidFill>
            <a:schemeClr val="accent1"/>
          </a:solidFill>
          <a:ln w="9525">
            <a:solidFill>
              <a:schemeClr val="tx1"/>
            </a:solidFill>
            <a:round/>
            <a:headEnd/>
            <a:tailEnd/>
          </a:ln>
          <a:effectLst/>
        </p:spPr>
        <p:txBody>
          <a:bodyPr/>
          <a:lstStyle/>
          <a:p>
            <a:pPr algn="ctr"/>
            <a:endParaRPr lang="en-US" sz="1800"/>
          </a:p>
        </p:txBody>
      </p:sp>
      <p:sp>
        <p:nvSpPr>
          <p:cNvPr id="87073" name="Text Box 33"/>
          <p:cNvSpPr txBox="1">
            <a:spLocks noChangeArrowheads="1"/>
          </p:cNvSpPr>
          <p:nvPr/>
        </p:nvSpPr>
        <p:spPr bwMode="auto">
          <a:xfrm>
            <a:off x="5638800" y="6096000"/>
            <a:ext cx="1143000" cy="366713"/>
          </a:xfrm>
          <a:prstGeom prst="rect">
            <a:avLst/>
          </a:prstGeom>
          <a:noFill/>
          <a:ln w="9525">
            <a:noFill/>
            <a:miter lim="800000"/>
            <a:headEnd/>
            <a:tailEnd/>
          </a:ln>
          <a:effectLst/>
        </p:spPr>
        <p:txBody>
          <a:bodyPr>
            <a:spAutoFit/>
          </a:bodyPr>
          <a:lstStyle/>
          <a:p>
            <a:pPr>
              <a:spcBef>
                <a:spcPct val="50000"/>
              </a:spcBef>
            </a:pPr>
            <a:r>
              <a:rPr lang="en-US" sz="1800"/>
              <a:t>EARTH</a:t>
            </a:r>
          </a:p>
        </p:txBody>
      </p:sp>
      <p:sp>
        <p:nvSpPr>
          <p:cNvPr id="87074" name="AutoShape 34"/>
          <p:cNvSpPr>
            <a:spLocks noChangeArrowheads="1"/>
          </p:cNvSpPr>
          <p:nvPr/>
        </p:nvSpPr>
        <p:spPr bwMode="auto">
          <a:xfrm>
            <a:off x="304800" y="381000"/>
            <a:ext cx="914400" cy="914400"/>
          </a:xfrm>
          <a:prstGeom prst="star16">
            <a:avLst>
              <a:gd name="adj" fmla="val 37500"/>
            </a:avLst>
          </a:prstGeom>
          <a:solidFill>
            <a:srgbClr val="FF0000"/>
          </a:solidFill>
          <a:ln w="9525">
            <a:solidFill>
              <a:schemeClr val="tx1"/>
            </a:solidFill>
            <a:miter lim="800000"/>
            <a:headEnd/>
            <a:tailEnd/>
          </a:ln>
          <a:effectLst/>
        </p:spPr>
        <p:txBody>
          <a:bodyPr wrap="none" anchor="ctr"/>
          <a:lstStyle/>
          <a:p>
            <a:endParaRPr lang="en-US"/>
          </a:p>
        </p:txBody>
      </p:sp>
      <p:pic>
        <p:nvPicPr>
          <p:cNvPr id="87075" name="Picture 35" descr="j0304933"/>
          <p:cNvPicPr>
            <a:picLocks noChangeAspect="1" noChangeArrowheads="1"/>
          </p:cNvPicPr>
          <p:nvPr/>
        </p:nvPicPr>
        <p:blipFill>
          <a:blip r:embed="rId5"/>
          <a:srcRect/>
          <a:stretch>
            <a:fillRect/>
          </a:stretch>
        </p:blipFill>
        <p:spPr bwMode="auto">
          <a:xfrm>
            <a:off x="1600200" y="5486400"/>
            <a:ext cx="1819275" cy="990600"/>
          </a:xfrm>
          <a:prstGeom prst="rect">
            <a:avLst/>
          </a:prstGeom>
          <a:noFill/>
        </p:spPr>
      </p:pic>
      <p:sp>
        <p:nvSpPr>
          <p:cNvPr id="87076" name="Freeform 36"/>
          <p:cNvSpPr>
            <a:spLocks/>
          </p:cNvSpPr>
          <p:nvPr/>
        </p:nvSpPr>
        <p:spPr bwMode="auto">
          <a:xfrm>
            <a:off x="6019800" y="3810000"/>
            <a:ext cx="830263" cy="642938"/>
          </a:xfrm>
          <a:custGeom>
            <a:avLst/>
            <a:gdLst/>
            <a:ahLst/>
            <a:cxnLst>
              <a:cxn ang="0">
                <a:pos x="65" y="230"/>
              </a:cxn>
              <a:cxn ang="0">
                <a:pos x="84" y="77"/>
              </a:cxn>
              <a:cxn ang="0">
                <a:pos x="187" y="0"/>
              </a:cxn>
              <a:cxn ang="0">
                <a:pos x="334" y="25"/>
              </a:cxn>
              <a:cxn ang="0">
                <a:pos x="372" y="51"/>
              </a:cxn>
              <a:cxn ang="0">
                <a:pos x="392" y="64"/>
              </a:cxn>
              <a:cxn ang="0">
                <a:pos x="430" y="89"/>
              </a:cxn>
              <a:cxn ang="0">
                <a:pos x="462" y="192"/>
              </a:cxn>
              <a:cxn ang="0">
                <a:pos x="488" y="230"/>
              </a:cxn>
              <a:cxn ang="0">
                <a:pos x="507" y="294"/>
              </a:cxn>
              <a:cxn ang="0">
                <a:pos x="488" y="345"/>
              </a:cxn>
              <a:cxn ang="0">
                <a:pos x="411" y="352"/>
              </a:cxn>
              <a:cxn ang="0">
                <a:pos x="360" y="403"/>
              </a:cxn>
              <a:cxn ang="0">
                <a:pos x="155" y="384"/>
              </a:cxn>
              <a:cxn ang="0">
                <a:pos x="97" y="371"/>
              </a:cxn>
              <a:cxn ang="0">
                <a:pos x="84" y="352"/>
              </a:cxn>
              <a:cxn ang="0">
                <a:pos x="65" y="339"/>
              </a:cxn>
              <a:cxn ang="0">
                <a:pos x="46" y="301"/>
              </a:cxn>
              <a:cxn ang="0">
                <a:pos x="46" y="153"/>
              </a:cxn>
            </a:cxnLst>
            <a:rect l="0" t="0" r="r" b="b"/>
            <a:pathLst>
              <a:path w="523" h="405">
                <a:moveTo>
                  <a:pt x="65" y="230"/>
                </a:moveTo>
                <a:cubicBezTo>
                  <a:pt x="0" y="209"/>
                  <a:pt x="51" y="110"/>
                  <a:pt x="84" y="77"/>
                </a:cubicBezTo>
                <a:cubicBezTo>
                  <a:pt x="97" y="41"/>
                  <a:pt x="150" y="12"/>
                  <a:pt x="187" y="0"/>
                </a:cubicBezTo>
                <a:cubicBezTo>
                  <a:pt x="244" y="4"/>
                  <a:pt x="282" y="9"/>
                  <a:pt x="334" y="25"/>
                </a:cubicBezTo>
                <a:cubicBezTo>
                  <a:pt x="347" y="34"/>
                  <a:pt x="359" y="42"/>
                  <a:pt x="372" y="51"/>
                </a:cubicBezTo>
                <a:cubicBezTo>
                  <a:pt x="379" y="55"/>
                  <a:pt x="385" y="60"/>
                  <a:pt x="392" y="64"/>
                </a:cubicBezTo>
                <a:cubicBezTo>
                  <a:pt x="405" y="72"/>
                  <a:pt x="430" y="89"/>
                  <a:pt x="430" y="89"/>
                </a:cubicBezTo>
                <a:cubicBezTo>
                  <a:pt x="451" y="121"/>
                  <a:pt x="444" y="160"/>
                  <a:pt x="462" y="192"/>
                </a:cubicBezTo>
                <a:cubicBezTo>
                  <a:pt x="470" y="205"/>
                  <a:pt x="488" y="230"/>
                  <a:pt x="488" y="230"/>
                </a:cubicBezTo>
                <a:cubicBezTo>
                  <a:pt x="495" y="251"/>
                  <a:pt x="499" y="273"/>
                  <a:pt x="507" y="294"/>
                </a:cubicBezTo>
                <a:cubicBezTo>
                  <a:pt x="494" y="331"/>
                  <a:pt x="523" y="323"/>
                  <a:pt x="488" y="345"/>
                </a:cubicBezTo>
                <a:cubicBezTo>
                  <a:pt x="460" y="337"/>
                  <a:pt x="441" y="347"/>
                  <a:pt x="411" y="352"/>
                </a:cubicBezTo>
                <a:cubicBezTo>
                  <a:pt x="390" y="367"/>
                  <a:pt x="378" y="385"/>
                  <a:pt x="360" y="403"/>
                </a:cubicBezTo>
                <a:cubicBezTo>
                  <a:pt x="292" y="400"/>
                  <a:pt x="221" y="405"/>
                  <a:pt x="155" y="384"/>
                </a:cubicBezTo>
                <a:cubicBezTo>
                  <a:pt x="129" y="392"/>
                  <a:pt x="120" y="386"/>
                  <a:pt x="97" y="371"/>
                </a:cubicBezTo>
                <a:cubicBezTo>
                  <a:pt x="93" y="365"/>
                  <a:pt x="89" y="357"/>
                  <a:pt x="84" y="352"/>
                </a:cubicBezTo>
                <a:cubicBezTo>
                  <a:pt x="79" y="347"/>
                  <a:pt x="70" y="345"/>
                  <a:pt x="65" y="339"/>
                </a:cubicBezTo>
                <a:cubicBezTo>
                  <a:pt x="56" y="328"/>
                  <a:pt x="54" y="313"/>
                  <a:pt x="46" y="301"/>
                </a:cubicBezTo>
                <a:cubicBezTo>
                  <a:pt x="32" y="254"/>
                  <a:pt x="46" y="202"/>
                  <a:pt x="46" y="153"/>
                </a:cubicBezTo>
              </a:path>
            </a:pathLst>
          </a:custGeom>
          <a:solidFill>
            <a:schemeClr val="accent1"/>
          </a:solidFill>
          <a:ln w="9525">
            <a:solidFill>
              <a:schemeClr val="tx1"/>
            </a:solidFill>
            <a:round/>
            <a:headEnd/>
            <a:tailEnd/>
          </a:ln>
          <a:effectLst/>
        </p:spPr>
        <p:txBody>
          <a:bodyPr/>
          <a:lstStyle/>
          <a:p>
            <a:endParaRPr lang="en-US"/>
          </a:p>
        </p:txBody>
      </p:sp>
      <p:sp>
        <p:nvSpPr>
          <p:cNvPr id="87077" name="WordArt 37"/>
          <p:cNvSpPr>
            <a:spLocks noChangeArrowheads="1" noChangeShapeType="1" noTextEdit="1"/>
          </p:cNvSpPr>
          <p:nvPr/>
        </p:nvSpPr>
        <p:spPr bwMode="auto">
          <a:xfrm>
            <a:off x="3124200" y="762000"/>
            <a:ext cx="2686050" cy="371475"/>
          </a:xfrm>
          <a:prstGeom prst="rect">
            <a:avLst/>
          </a:prstGeom>
        </p:spPr>
        <p:txBody>
          <a:bodyPr wrap="none" fromWordArt="1">
            <a:prstTxWarp prst="textPlain">
              <a:avLst>
                <a:gd name="adj" fmla="val 50000"/>
              </a:avLst>
            </a:prstTxWarp>
          </a:bodyPr>
          <a:lstStyle/>
          <a:p>
            <a:pPr algn="ctr"/>
            <a:r>
              <a:rPr lang="en-US" sz="2000" kern="10">
                <a:ln w="19050">
                  <a:solidFill>
                    <a:srgbClr val="99CCFF"/>
                  </a:solidFill>
                  <a:round/>
                  <a:headEnd/>
                  <a:tailEnd/>
                </a:ln>
                <a:solidFill>
                  <a:srgbClr val="0066CC"/>
                </a:solidFill>
                <a:effectLst>
                  <a:outerShdw dist="35921" dir="2700000" algn="ctr" rotWithShape="0">
                    <a:srgbClr val="990000"/>
                  </a:outerShdw>
                </a:effectLst>
                <a:latin typeface="Impact"/>
              </a:rPr>
              <a:t>DEPLETION OF OZONE LAYER</a:t>
            </a:r>
          </a:p>
        </p:txBody>
      </p:sp>
      <p:sp>
        <p:nvSpPr>
          <p:cNvPr id="87078" name="Freeform 38"/>
          <p:cNvSpPr>
            <a:spLocks/>
          </p:cNvSpPr>
          <p:nvPr/>
        </p:nvSpPr>
        <p:spPr bwMode="auto">
          <a:xfrm>
            <a:off x="1249363" y="6207125"/>
            <a:ext cx="142875" cy="193675"/>
          </a:xfrm>
          <a:custGeom>
            <a:avLst/>
            <a:gdLst/>
            <a:ahLst/>
            <a:cxnLst>
              <a:cxn ang="0">
                <a:pos x="90" y="0"/>
              </a:cxn>
              <a:cxn ang="0">
                <a:pos x="32" y="90"/>
              </a:cxn>
              <a:cxn ang="0">
                <a:pos x="19" y="109"/>
              </a:cxn>
              <a:cxn ang="0">
                <a:pos x="0" y="122"/>
              </a:cxn>
            </a:cxnLst>
            <a:rect l="0" t="0" r="r" b="b"/>
            <a:pathLst>
              <a:path w="90" h="122">
                <a:moveTo>
                  <a:pt x="90" y="0"/>
                </a:moveTo>
                <a:cubicBezTo>
                  <a:pt x="68" y="33"/>
                  <a:pt x="67" y="66"/>
                  <a:pt x="32" y="90"/>
                </a:cubicBezTo>
                <a:cubicBezTo>
                  <a:pt x="28" y="96"/>
                  <a:pt x="24" y="104"/>
                  <a:pt x="19" y="109"/>
                </a:cubicBezTo>
                <a:cubicBezTo>
                  <a:pt x="14" y="114"/>
                  <a:pt x="0" y="122"/>
                  <a:pt x="0" y="122"/>
                </a:cubicBezTo>
              </a:path>
            </a:pathLst>
          </a:custGeom>
          <a:noFill/>
          <a:ln w="9525">
            <a:solidFill>
              <a:schemeClr val="tx1"/>
            </a:solidFill>
            <a:round/>
            <a:headEnd/>
            <a:tailEnd/>
          </a:ln>
          <a:effectLst/>
        </p:spPr>
        <p:txBody>
          <a:bodyPr/>
          <a:lstStyle/>
          <a:p>
            <a:endParaRPr lang="en-US"/>
          </a:p>
        </p:txBody>
      </p:sp>
    </p:spTree>
  </p:cSld>
  <p:clrMapOvr>
    <a:masterClrMapping/>
  </p:clrMapOvr>
  <p:transition spd="med">
    <p:blind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childTnLst>
                                    <p:anim calcmode="discrete" valueType="str">
                                      <p:cBhvr>
                                        <p:cTn id="6" dur="2000" fill="hold"/>
                                        <p:tgtEl>
                                          <p:spTgt spid="87077"/>
                                        </p:tgtEl>
                                        <p:attrNameLst>
                                          <p:attrName>style.visibility</p:attrName>
                                        </p:attrNameLst>
                                      </p:cBhvr>
                                      <p:tavLst>
                                        <p:tav tm="0">
                                          <p:val>
                                            <p:strVal val="hidden"/>
                                          </p:val>
                                        </p:tav>
                                        <p:tav tm="50000">
                                          <p:val>
                                            <p:strVal val="visible"/>
                                          </p:val>
                                        </p:tav>
                                      </p:tavLst>
                                    </p:anim>
                                  </p:childTnLst>
                                  <p:subTnLst>
                                    <p:audio>
                                      <p:cMediaNode>
                                        <p:cTn display="0" masterRel="sameClick">
                                          <p:stCondLst>
                                            <p:cond evt="begin" delay="0">
                                              <p:tn val="5"/>
                                            </p:cond>
                                          </p:stCondLst>
                                          <p:endCondLst>
                                            <p:cond evt="onStopAudio" delay="0">
                                              <p:tgtEl>
                                                <p:sldTgt/>
                                              </p:tgtEl>
                                            </p:cond>
                                          </p:endCondLst>
                                        </p:cTn>
                                        <p:tgtEl>
                                          <p:sndTgt r:embed="rId3" name="wind.wav" builtIn="1"/>
                                        </p:tgtEl>
                                      </p:cMediaNode>
                                    </p:audio>
                                  </p:subTnLst>
                                </p:cTn>
                              </p:par>
                            </p:childTnLst>
                          </p:cTn>
                        </p:par>
                        <p:par>
                          <p:cTn id="7" fill="hold">
                            <p:stCondLst>
                              <p:cond delay="2000"/>
                            </p:stCondLst>
                            <p:childTnLst>
                              <p:par>
                                <p:cTn id="8" presetID="8" presetClass="emph" presetSubtype="0" repeatCount="indefinite" fill="hold" grpId="0" nodeType="afterEffect">
                                  <p:stCondLst>
                                    <p:cond delay="0"/>
                                  </p:stCondLst>
                                  <p:childTnLst>
                                    <p:animRot by="21600000">
                                      <p:cBhvr>
                                        <p:cTn id="9" dur="2000" fill="hold"/>
                                        <p:tgtEl>
                                          <p:spTgt spid="87074"/>
                                        </p:tgtEl>
                                        <p:attrNameLst>
                                          <p:attrName>r</p:attrName>
                                        </p:attrNameLst>
                                      </p:cBhvr>
                                    </p:animRot>
                                  </p:childTnLst>
                                </p:cTn>
                              </p:par>
                            </p:childTnLst>
                          </p:cTn>
                        </p:par>
                        <p:par>
                          <p:cTn id="10" fill="hold">
                            <p:stCondLst>
                              <p:cond delay="4000"/>
                            </p:stCondLst>
                            <p:childTnLst>
                              <p:par>
                                <p:cTn id="11" presetID="0" presetClass="path" presetSubtype="0" repeatCount="indefinite" fill="hold" grpId="0" nodeType="afterEffect">
                                  <p:stCondLst>
                                    <p:cond delay="0"/>
                                  </p:stCondLst>
                                  <p:childTnLst>
                                    <p:animMotion origin="layout" path="M 0.0 5.55556E-6 L 0.00833 -0.32222 " pathEditMode="relative" ptsTypes="AA">
                                      <p:cBhvr>
                                        <p:cTn id="12" dur="2000" fill="hold"/>
                                        <p:tgtEl>
                                          <p:spTgt spid="87072"/>
                                        </p:tgtEl>
                                        <p:attrNameLst>
                                          <p:attrName>ppt_x</p:attrName>
                                          <p:attrName>ppt_y</p:attrName>
                                        </p:attrNameLst>
                                      </p:cBhvr>
                                    </p:animMotion>
                                  </p:childTnLst>
                                </p:cTn>
                              </p:par>
                            </p:childTnLst>
                          </p:cTn>
                        </p:par>
                        <p:par>
                          <p:cTn id="13" fill="hold">
                            <p:stCondLst>
                              <p:cond delay="6000"/>
                            </p:stCondLst>
                            <p:childTnLst>
                              <p:par>
                                <p:cTn id="14" presetID="0" presetClass="path" presetSubtype="0" repeatCount="indefinite" fill="hold" grpId="0" nodeType="afterEffect">
                                  <p:stCondLst>
                                    <p:cond delay="0"/>
                                  </p:stCondLst>
                                  <p:childTnLst>
                                    <p:animMotion origin="layout" path="M 0.02916 -0.02222 L 0.27083 -0.26666 " pathEditMode="relative" ptsTypes="AA">
                                      <p:cBhvr>
                                        <p:cTn id="15" dur="2000" fill="hold"/>
                                        <p:tgtEl>
                                          <p:spTgt spid="87045"/>
                                        </p:tgtEl>
                                        <p:attrNameLst>
                                          <p:attrName>ppt_x</p:attrName>
                                          <p:attrName>ppt_y</p:attrName>
                                        </p:attrNameLst>
                                      </p:cBhvr>
                                    </p:animMotion>
                                  </p:childTnLst>
                                </p:cTn>
                              </p:par>
                            </p:childTnLst>
                          </p:cTn>
                        </p:par>
                        <p:par>
                          <p:cTn id="16" fill="hold">
                            <p:stCondLst>
                              <p:cond delay="8000"/>
                            </p:stCondLst>
                            <p:childTnLst>
                              <p:par>
                                <p:cTn id="17" presetID="0" presetClass="path" presetSubtype="0" repeatCount="indefinite" fill="hold" grpId="0" nodeType="afterEffect">
                                  <p:stCondLst>
                                    <p:cond delay="0"/>
                                  </p:stCondLst>
                                  <p:childTnLst>
                                    <p:animMotion origin="layout" path="M 0.0 0.0 L 0.31666 -0.3 " pathEditMode="relative" ptsTypes="AA">
                                      <p:cBhvr>
                                        <p:cTn id="18" dur="2000" fill="hold"/>
                                        <p:tgtEl>
                                          <p:spTgt spid="87044"/>
                                        </p:tgtEl>
                                        <p:attrNameLst>
                                          <p:attrName>ppt_x</p:attrName>
                                          <p:attrName>ppt_y</p:attrName>
                                        </p:attrNameLst>
                                      </p:cBhvr>
                                    </p:animMotion>
                                  </p:childTnLst>
                                </p:cTn>
                              </p:par>
                            </p:childTnLst>
                          </p:cTn>
                        </p:par>
                        <p:par>
                          <p:cTn id="19" fill="hold">
                            <p:stCondLst>
                              <p:cond delay="10000"/>
                            </p:stCondLst>
                            <p:childTnLst>
                              <p:par>
                                <p:cTn id="20" presetID="0" presetClass="path" presetSubtype="0" repeatCount="indefinite" fill="hold" grpId="0" nodeType="afterEffect">
                                  <p:stCondLst>
                                    <p:cond delay="0"/>
                                  </p:stCondLst>
                                  <p:childTnLst>
                                    <p:animMotion origin="layout" path="M 1.11022E-16 -2.22222E-6 L 1.11022E-16 -0.27778 " pathEditMode="relative" ptsTypes="AA">
                                      <p:cBhvr>
                                        <p:cTn id="21" dur="2000" fill="hold"/>
                                        <p:tgtEl>
                                          <p:spTgt spid="87052"/>
                                        </p:tgtEl>
                                        <p:attrNameLst>
                                          <p:attrName>ppt_x</p:attrName>
                                          <p:attrName>ppt_y</p:attrName>
                                        </p:attrNameLst>
                                      </p:cBhvr>
                                    </p:animMotion>
                                  </p:childTnLst>
                                </p:cTn>
                              </p:par>
                            </p:childTnLst>
                          </p:cTn>
                        </p:par>
                        <p:par>
                          <p:cTn id="22" fill="hold">
                            <p:stCondLst>
                              <p:cond delay="12000"/>
                            </p:stCondLst>
                            <p:childTnLst>
                              <p:par>
                                <p:cTn id="23" presetID="0" presetClass="path" presetSubtype="0" repeatCount="indefinite" fill="hold" grpId="0" nodeType="afterEffect">
                                  <p:stCondLst>
                                    <p:cond delay="0"/>
                                  </p:stCondLst>
                                  <p:childTnLst>
                                    <p:animMotion origin="layout" path="M 3.33333E-6 4.44444E-6 L 3.33333E-6 -0.16667 " pathEditMode="relative" ptsTypes="AA">
                                      <p:cBhvr>
                                        <p:cTn id="24" dur="2000" fill="hold"/>
                                        <p:tgtEl>
                                          <p:spTgt spid="87048"/>
                                        </p:tgtEl>
                                        <p:attrNameLst>
                                          <p:attrName>ppt_x</p:attrName>
                                          <p:attrName>ppt_y</p:attrName>
                                        </p:attrNameLst>
                                      </p:cBhvr>
                                    </p:animMotion>
                                  </p:childTnLst>
                                </p:cTn>
                              </p:par>
                            </p:childTnLst>
                          </p:cTn>
                        </p:par>
                        <p:par>
                          <p:cTn id="25" fill="hold">
                            <p:stCondLst>
                              <p:cond delay="14000"/>
                            </p:stCondLst>
                            <p:childTnLst>
                              <p:par>
                                <p:cTn id="26" presetID="0" presetClass="path" presetSubtype="0" fill="hold" grpId="0" nodeType="afterEffect">
                                  <p:stCondLst>
                                    <p:cond delay="0"/>
                                  </p:stCondLst>
                                  <p:childTnLst>
                                    <p:animMotion origin="layout" path="M 3.33333E-6 -4.44444E-6 L 3.33333E-6 -0.1 " pathEditMode="relative" ptsTypes="AA">
                                      <p:cBhvr>
                                        <p:cTn id="27" dur="2000" fill="hold"/>
                                        <p:tgtEl>
                                          <p:spTgt spid="87051"/>
                                        </p:tgtEl>
                                        <p:attrNameLst>
                                          <p:attrName>ppt_x</p:attrName>
                                          <p:attrName>ppt_y</p:attrName>
                                        </p:attrNameLst>
                                      </p:cBhvr>
                                    </p:animMotion>
                                  </p:childTnLst>
                                </p:cTn>
                              </p:par>
                            </p:childTnLst>
                          </p:cTn>
                        </p:par>
                        <p:par>
                          <p:cTn id="28" fill="hold">
                            <p:stCondLst>
                              <p:cond delay="16000"/>
                            </p:stCondLst>
                            <p:childTnLst>
                              <p:par>
                                <p:cTn id="29" presetID="0" presetClass="path" presetSubtype="0" repeatCount="indefinite" fill="hold" grpId="0" nodeType="afterEffect">
                                  <p:stCondLst>
                                    <p:cond delay="0"/>
                                  </p:stCondLst>
                                  <p:childTnLst>
                                    <p:animMotion origin="layout" path="M 0.00417 -0.00555 L 0.00417 -0.28333 " pathEditMode="relative" rAng="0" ptsTypes="AA">
                                      <p:cBhvr>
                                        <p:cTn id="30" dur="2000" fill="hold"/>
                                        <p:tgtEl>
                                          <p:spTgt spid="87046"/>
                                        </p:tgtEl>
                                        <p:attrNameLst>
                                          <p:attrName>ppt_x</p:attrName>
                                          <p:attrName>ppt_y</p:attrName>
                                        </p:attrNameLst>
                                      </p:cBhvr>
                                      <p:rCtr x="0" y="-139"/>
                                    </p:animMotion>
                                  </p:childTnLst>
                                </p:cTn>
                              </p:par>
                            </p:childTnLst>
                          </p:cTn>
                        </p:par>
                        <p:par>
                          <p:cTn id="31" fill="hold">
                            <p:stCondLst>
                              <p:cond delay="18000"/>
                            </p:stCondLst>
                            <p:childTnLst>
                              <p:par>
                                <p:cTn id="32" presetID="0" presetClass="path" presetSubtype="0" repeatCount="indefinite" fill="hold" grpId="0" nodeType="afterEffect">
                                  <p:stCondLst>
                                    <p:cond delay="0"/>
                                  </p:stCondLst>
                                  <p:childTnLst>
                                    <p:animMotion origin="layout" path="M -3.33333E-6 3.33333E-6 L -3.33333E-6 -0.27778 " pathEditMode="relative" ptsTypes="AA">
                                      <p:cBhvr>
                                        <p:cTn id="33" dur="2000" fill="hold"/>
                                        <p:tgtEl>
                                          <p:spTgt spid="87071"/>
                                        </p:tgtEl>
                                        <p:attrNameLst>
                                          <p:attrName>ppt_x</p:attrName>
                                          <p:attrName>ppt_y</p:attrName>
                                        </p:attrNameLst>
                                      </p:cBhvr>
                                    </p:animMotion>
                                  </p:childTnLst>
                                </p:cTn>
                              </p:par>
                            </p:childTnLst>
                          </p:cTn>
                        </p:par>
                        <p:par>
                          <p:cTn id="34" fill="hold">
                            <p:stCondLst>
                              <p:cond delay="20000"/>
                            </p:stCondLst>
                            <p:childTnLst>
                              <p:par>
                                <p:cTn id="35" presetID="0" presetClass="path" presetSubtype="0" repeatCount="indefinite" fill="hold" grpId="0" nodeType="afterEffect">
                                  <p:stCondLst>
                                    <p:cond delay="0"/>
                                  </p:stCondLst>
                                  <p:childTnLst>
                                    <p:animMotion origin="layout" path="M 3.33333E-6 0.0 L 3.33333E-6 -0.26667 " pathEditMode="relative" ptsTypes="AA">
                                      <p:cBhvr>
                                        <p:cTn id="36" dur="2000" fill="hold"/>
                                        <p:tgtEl>
                                          <p:spTgt spid="87070"/>
                                        </p:tgtEl>
                                        <p:attrNameLst>
                                          <p:attrName>ppt_x</p:attrName>
                                          <p:attrName>ppt_y</p:attrName>
                                        </p:attrNameLst>
                                      </p:cBhvr>
                                    </p:animMotion>
                                  </p:childTnLst>
                                </p:cTn>
                              </p:par>
                            </p:childTnLst>
                          </p:cTn>
                        </p:par>
                        <p:par>
                          <p:cTn id="37" fill="hold">
                            <p:stCondLst>
                              <p:cond delay="22000"/>
                            </p:stCondLst>
                            <p:childTnLst>
                              <p:par>
                                <p:cTn id="38" presetID="35" presetClass="emph" presetSubtype="0" repeatCount="indefinite" fill="hold" grpId="0" nodeType="afterEffect">
                                  <p:stCondLst>
                                    <p:cond delay="0"/>
                                  </p:stCondLst>
                                  <p:childTnLst>
                                    <p:anim calcmode="discrete" valueType="str">
                                      <p:cBhvr>
                                        <p:cTn id="39" dur="1000" fill="hold"/>
                                        <p:tgtEl>
                                          <p:spTgt spid="87057"/>
                                        </p:tgtEl>
                                        <p:attrNameLst>
                                          <p:attrName>style.visibility</p:attrName>
                                        </p:attrNameLst>
                                      </p:cBhvr>
                                      <p:tavLst>
                                        <p:tav tm="0">
                                          <p:val>
                                            <p:strVal val="hidden"/>
                                          </p:val>
                                        </p:tav>
                                        <p:tav tm="50000">
                                          <p:val>
                                            <p:strVal val="visible"/>
                                          </p:val>
                                        </p:tav>
                                      </p:tavLst>
                                    </p:anim>
                                  </p:childTnLst>
                                </p:cTn>
                              </p:par>
                            </p:childTnLst>
                          </p:cTn>
                        </p:par>
                        <p:par>
                          <p:cTn id="40" fill="hold">
                            <p:stCondLst>
                              <p:cond delay="23000"/>
                            </p:stCondLst>
                            <p:childTnLst>
                              <p:par>
                                <p:cTn id="41" presetID="35" presetClass="emph" presetSubtype="0" repeatCount="indefinite" fill="hold" grpId="0" nodeType="afterEffect">
                                  <p:stCondLst>
                                    <p:cond delay="0"/>
                                  </p:stCondLst>
                                  <p:endCondLst>
                                    <p:cond evt="onNext" delay="0">
                                      <p:tgtEl>
                                        <p:sldTgt/>
                                      </p:tgtEl>
                                    </p:cond>
                                  </p:endCondLst>
                                  <p:childTnLst>
                                    <p:anim calcmode="discrete" valueType="str">
                                      <p:cBhvr>
                                        <p:cTn id="42" dur="1000" fill="hold"/>
                                        <p:tgtEl>
                                          <p:spTgt spid="87055"/>
                                        </p:tgtEl>
                                        <p:attrNameLst>
                                          <p:attrName>style.visibility</p:attrName>
                                        </p:attrNameLst>
                                      </p:cBhvr>
                                      <p:tavLst>
                                        <p:tav tm="0">
                                          <p:val>
                                            <p:strVal val="hidden"/>
                                          </p:val>
                                        </p:tav>
                                        <p:tav tm="50000">
                                          <p:val>
                                            <p:strVal val="visible"/>
                                          </p:val>
                                        </p:tav>
                                      </p:tavLst>
                                    </p:anim>
                                  </p:childTnLst>
                                </p:cTn>
                              </p:par>
                            </p:childTnLst>
                          </p:cTn>
                        </p:par>
                        <p:par>
                          <p:cTn id="43" fill="hold">
                            <p:stCondLst>
                              <p:cond delay="24000"/>
                            </p:stCondLst>
                            <p:childTnLst>
                              <p:par>
                                <p:cTn id="44" presetID="35" presetClass="emph" presetSubtype="0" repeatCount="indefinite" fill="hold" grpId="0" nodeType="afterEffect">
                                  <p:stCondLst>
                                    <p:cond delay="0"/>
                                  </p:stCondLst>
                                  <p:childTnLst>
                                    <p:anim calcmode="discrete" valueType="str">
                                      <p:cBhvr>
                                        <p:cTn id="45" dur="1000" fill="hold"/>
                                        <p:tgtEl>
                                          <p:spTgt spid="87056"/>
                                        </p:tgtEl>
                                        <p:attrNameLst>
                                          <p:attrName>style.visibility</p:attrName>
                                        </p:attrNameLst>
                                      </p:cBhvr>
                                      <p:tavLst>
                                        <p:tav tm="0">
                                          <p:val>
                                            <p:strVal val="hidden"/>
                                          </p:val>
                                        </p:tav>
                                        <p:tav tm="50000">
                                          <p:val>
                                            <p:strVal val="visible"/>
                                          </p:val>
                                        </p:tav>
                                      </p:tavLst>
                                    </p:anim>
                                  </p:childTnLst>
                                </p:cTn>
                              </p:par>
                            </p:childTnLst>
                          </p:cTn>
                        </p:par>
                        <p:par>
                          <p:cTn id="46" fill="hold">
                            <p:stCondLst>
                              <p:cond delay="25000"/>
                            </p:stCondLst>
                            <p:childTnLst>
                              <p:par>
                                <p:cTn id="47" presetID="35" presetClass="emph" presetSubtype="0" repeatCount="indefinite" fill="hold" grpId="0" nodeType="afterEffect">
                                  <p:stCondLst>
                                    <p:cond delay="0"/>
                                  </p:stCondLst>
                                  <p:childTnLst>
                                    <p:anim calcmode="discrete" valueType="str">
                                      <p:cBhvr>
                                        <p:cTn id="48" dur="1000" fill="hold"/>
                                        <p:tgtEl>
                                          <p:spTgt spid="87058"/>
                                        </p:tgtEl>
                                        <p:attrNameLst>
                                          <p:attrName>style.visibility</p:attrName>
                                        </p:attrNameLst>
                                      </p:cBhvr>
                                      <p:tavLst>
                                        <p:tav tm="0">
                                          <p:val>
                                            <p:strVal val="hidden"/>
                                          </p:val>
                                        </p:tav>
                                        <p:tav tm="50000">
                                          <p:val>
                                            <p:strVal val="visible"/>
                                          </p:val>
                                        </p:tav>
                                      </p:tavLst>
                                    </p:anim>
                                  </p:childTnLst>
                                </p:cTn>
                              </p:par>
                            </p:childTnLst>
                          </p:cTn>
                        </p:par>
                        <p:par>
                          <p:cTn id="49" fill="hold">
                            <p:stCondLst>
                              <p:cond delay="26000"/>
                            </p:stCondLst>
                            <p:childTnLst>
                              <p:par>
                                <p:cTn id="50" presetID="35" presetClass="emph" presetSubtype="0" repeatCount="indefinite" fill="hold" grpId="0" nodeType="afterEffect">
                                  <p:stCondLst>
                                    <p:cond delay="0"/>
                                  </p:stCondLst>
                                  <p:childTnLst>
                                    <p:anim calcmode="discrete" valueType="str">
                                      <p:cBhvr>
                                        <p:cTn id="51" dur="1000" fill="hold"/>
                                        <p:tgtEl>
                                          <p:spTgt spid="87060"/>
                                        </p:tgtEl>
                                        <p:attrNameLst>
                                          <p:attrName>style.visibility</p:attrName>
                                        </p:attrNameLst>
                                      </p:cBhvr>
                                      <p:tavLst>
                                        <p:tav tm="0">
                                          <p:val>
                                            <p:strVal val="hidden"/>
                                          </p:val>
                                        </p:tav>
                                        <p:tav tm="50000">
                                          <p:val>
                                            <p:strVal val="visible"/>
                                          </p:val>
                                        </p:tav>
                                      </p:tavLst>
                                    </p:anim>
                                  </p:childTnLst>
                                </p:cTn>
                              </p:par>
                            </p:childTnLst>
                          </p:cTn>
                        </p:par>
                        <p:par>
                          <p:cTn id="52" fill="hold">
                            <p:stCondLst>
                              <p:cond delay="27000"/>
                            </p:stCondLst>
                            <p:childTnLst>
                              <p:par>
                                <p:cTn id="53" presetID="35" presetClass="emph" presetSubtype="0" repeatCount="indefinite" fill="hold" grpId="0" nodeType="afterEffect">
                                  <p:stCondLst>
                                    <p:cond delay="0"/>
                                  </p:stCondLst>
                                  <p:childTnLst>
                                    <p:anim calcmode="discrete" valueType="str">
                                      <p:cBhvr>
                                        <p:cTn id="54" dur="1000" fill="hold"/>
                                        <p:tgtEl>
                                          <p:spTgt spid="8705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8" grpId="0" animBg="1"/>
      <p:bldP spid="87051" grpId="0" animBg="1"/>
      <p:bldP spid="87052" grpId="0" animBg="1"/>
      <p:bldP spid="87055" grpId="0" animBg="1"/>
      <p:bldP spid="87056" grpId="0" animBg="1"/>
      <p:bldP spid="87057" grpId="0" animBg="1"/>
      <p:bldP spid="87058" grpId="0" animBg="1"/>
      <p:bldP spid="87059" grpId="0" animBg="1"/>
      <p:bldP spid="87060" grpId="0" animBg="1"/>
      <p:bldP spid="87070" grpId="0" animBg="1"/>
      <p:bldP spid="87071" grpId="0" animBg="1"/>
      <p:bldP spid="87072" grpId="0" animBg="1"/>
      <p:bldP spid="87074" grpId="0" animBg="1"/>
      <p:bldP spid="8707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5613" y="273050"/>
            <a:ext cx="8226425" cy="869950"/>
          </a:xfrm>
          <a:solidFill>
            <a:srgbClr val="663300"/>
          </a:solidFill>
        </p:spPr>
        <p:txBody>
          <a:bodyPr/>
          <a:lstStyle/>
          <a:p>
            <a:r>
              <a:rPr lang="en-US"/>
              <a:t>Control of air pollution</a:t>
            </a:r>
          </a:p>
        </p:txBody>
      </p:sp>
      <p:sp>
        <p:nvSpPr>
          <p:cNvPr id="105475" name="Rectangle 3"/>
          <p:cNvSpPr>
            <a:spLocks noGrp="1" noChangeArrowheads="1"/>
          </p:cNvSpPr>
          <p:nvPr>
            <p:ph type="body" idx="1"/>
          </p:nvPr>
        </p:nvSpPr>
        <p:spPr/>
        <p:txBody>
          <a:bodyPr/>
          <a:lstStyle/>
          <a:p>
            <a:pPr>
              <a:lnSpc>
                <a:spcPct val="90000"/>
              </a:lnSpc>
              <a:buFont typeface="Wingdings" pitchFamily="2" charset="2"/>
              <a:buNone/>
            </a:pPr>
            <a:r>
              <a:rPr lang="en-US"/>
              <a:t>   </a:t>
            </a:r>
            <a:r>
              <a:rPr lang="en-US" sz="4000">
                <a:solidFill>
                  <a:srgbClr val="FF0000"/>
                </a:solidFill>
              </a:rPr>
              <a:t>Air pollution can be controlled by</a:t>
            </a:r>
          </a:p>
          <a:p>
            <a:pPr>
              <a:lnSpc>
                <a:spcPct val="90000"/>
              </a:lnSpc>
            </a:pPr>
            <a:r>
              <a:rPr lang="en-US"/>
              <a:t>Periodical checking of industrial machinery</a:t>
            </a:r>
          </a:p>
          <a:p>
            <a:pPr>
              <a:lnSpc>
                <a:spcPct val="90000"/>
              </a:lnSpc>
            </a:pPr>
            <a:r>
              <a:rPr lang="en-US"/>
              <a:t>Periodical checking of automobile engines.</a:t>
            </a:r>
          </a:p>
          <a:p>
            <a:pPr>
              <a:lnSpc>
                <a:spcPct val="90000"/>
              </a:lnSpc>
            </a:pPr>
            <a:r>
              <a:rPr lang="en-US"/>
              <a:t>Industrial zoning i.e., separation of industries from cities &amp; towns by forests.</a:t>
            </a:r>
          </a:p>
          <a:p>
            <a:pPr>
              <a:lnSpc>
                <a:spcPct val="90000"/>
              </a:lnSpc>
            </a:pPr>
            <a:r>
              <a:rPr lang="en-US"/>
              <a:t>Reduction of smoke at source itself, such as installing electrostatic precipitators, etc.,</a:t>
            </a:r>
          </a:p>
          <a:p>
            <a:pPr>
              <a:lnSpc>
                <a:spcPct val="90000"/>
              </a:lnSpc>
            </a:pPr>
            <a:r>
              <a:rPr lang="en-US"/>
              <a:t>By growing more trees</a:t>
            </a:r>
          </a:p>
        </p:txBody>
      </p:sp>
    </p:spTree>
  </p:cSld>
  <p:clrMapOvr>
    <a:masterClrMapping/>
  </p:clrMapOvr>
  <p:transition spd="slow">
    <p:blind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770" decel="100000"/>
                                        <p:tgtEl>
                                          <p:spTgt spid="105474"/>
                                        </p:tgtEl>
                                      </p:cBhvr>
                                    </p:animEffect>
                                    <p:animScale>
                                      <p:cBhvr>
                                        <p:cTn id="8" dur="770" decel="100000"/>
                                        <p:tgtEl>
                                          <p:spTgt spid="105474"/>
                                        </p:tgtEl>
                                      </p:cBhvr>
                                      <p:from x="10000" y="10000"/>
                                      <p:to x="200000" y="450000"/>
                                    </p:animScale>
                                    <p:animScale>
                                      <p:cBhvr>
                                        <p:cTn id="9" dur="1230" accel="100000" fill="hold">
                                          <p:stCondLst>
                                            <p:cond delay="770"/>
                                          </p:stCondLst>
                                        </p:cTn>
                                        <p:tgtEl>
                                          <p:spTgt spid="105474"/>
                                        </p:tgtEl>
                                      </p:cBhvr>
                                      <p:from x="200000" y="450000"/>
                                      <p:to x="100000" y="100000"/>
                                    </p:animScale>
                                    <p:set>
                                      <p:cBhvr>
                                        <p:cTn id="10" dur="770" fill="hold"/>
                                        <p:tgtEl>
                                          <p:spTgt spid="105474"/>
                                        </p:tgtEl>
                                        <p:attrNameLst>
                                          <p:attrName>ppt_x</p:attrName>
                                        </p:attrNameLst>
                                      </p:cBhvr>
                                      <p:to>
                                        <p:strVal val="(0.5)"/>
                                      </p:to>
                                    </p:set>
                                    <p:anim from="(0.5)" to="(#ppt_x)" calcmode="lin" valueType="num">
                                      <p:cBhvr>
                                        <p:cTn id="11" dur="1230" accel="100000" fill="hold">
                                          <p:stCondLst>
                                            <p:cond delay="770"/>
                                          </p:stCondLst>
                                        </p:cTn>
                                        <p:tgtEl>
                                          <p:spTgt spid="105474"/>
                                        </p:tgtEl>
                                        <p:attrNameLst>
                                          <p:attrName>ppt_x</p:attrName>
                                        </p:attrNameLst>
                                      </p:cBhvr>
                                    </p:anim>
                                    <p:set>
                                      <p:cBhvr>
                                        <p:cTn id="12" dur="770" fill="hold"/>
                                        <p:tgtEl>
                                          <p:spTgt spid="105474"/>
                                        </p:tgtEl>
                                        <p:attrNameLst>
                                          <p:attrName>ppt_y</p:attrName>
                                        </p:attrNameLst>
                                      </p:cBhvr>
                                      <p:to>
                                        <p:strVal val="(#ppt_y+0.4)"/>
                                      </p:to>
                                    </p:set>
                                    <p:anim from="(#ppt_y+0.4)" to="(#ppt_y)" calcmode="lin" valueType="num">
                                      <p:cBhvr>
                                        <p:cTn id="13" dur="1230" accel="100000" fill="hold">
                                          <p:stCondLst>
                                            <p:cond delay="770"/>
                                          </p:stCondLst>
                                        </p:cTn>
                                        <p:tgtEl>
                                          <p:spTgt spid="105474"/>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05475">
                                            <p:txEl>
                                              <p:pRg st="0" end="0"/>
                                            </p:txEl>
                                          </p:spTgt>
                                        </p:tgtEl>
                                        <p:attrNameLst>
                                          <p:attrName>style.visibility</p:attrName>
                                        </p:attrNameLst>
                                      </p:cBhvr>
                                      <p:to>
                                        <p:strVal val="visible"/>
                                      </p:to>
                                    </p:set>
                                    <p:anim calcmode="discrete" valueType="clr">
                                      <p:cBhvr override="childStyle">
                                        <p:cTn id="18" dur="80"/>
                                        <p:tgtEl>
                                          <p:spTgt spid="1054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05475">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05475">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05475">
                                            <p:txEl>
                                              <p:pRg st="1" end="1"/>
                                            </p:txEl>
                                          </p:spTgt>
                                        </p:tgtEl>
                                        <p:attrNameLst>
                                          <p:attrName>style.visibility</p:attrName>
                                        </p:attrNameLst>
                                      </p:cBhvr>
                                      <p:to>
                                        <p:strVal val="visible"/>
                                      </p:to>
                                    </p:set>
                                    <p:anim calcmode="discrete" valueType="clr">
                                      <p:cBhvr override="childStyle">
                                        <p:cTn id="25" dur="80"/>
                                        <p:tgtEl>
                                          <p:spTgt spid="1054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05475">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105475">
                                            <p:txEl>
                                              <p:pRg st="1" end="1"/>
                                            </p:txEl>
                                          </p:spTgt>
                                        </p:tgtEl>
                                        <p:attrNameLst>
                                          <p:attrName>fill.type</p:attrName>
                                        </p:attrNameLst>
                                      </p:cBhvr>
                                      <p:to>
                                        <p:strVal val="solid"/>
                                      </p:to>
                                    </p:set>
                                  </p:childTnLst>
                                </p:cTn>
                              </p:par>
                            </p:childTnLst>
                          </p:cTn>
                        </p:par>
                        <p:par>
                          <p:cTn id="28" fill="hold">
                            <p:stCondLst>
                              <p:cond delay="16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105475">
                                            <p:txEl>
                                              <p:pRg st="2" end="2"/>
                                            </p:txEl>
                                          </p:spTgt>
                                        </p:tgtEl>
                                        <p:attrNameLst>
                                          <p:attrName>style.visibility</p:attrName>
                                        </p:attrNameLst>
                                      </p:cBhvr>
                                      <p:to>
                                        <p:strVal val="visible"/>
                                      </p:to>
                                    </p:set>
                                    <p:anim calcmode="discrete" valueType="clr">
                                      <p:cBhvr override="childStyle">
                                        <p:cTn id="31" dur="80"/>
                                        <p:tgtEl>
                                          <p:spTgt spid="1054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05475">
                                            <p:txEl>
                                              <p:pRg st="2" end="2"/>
                                            </p:txEl>
                                          </p:spTgt>
                                        </p:tgtEl>
                                        <p:attrNameLst>
                                          <p:attrName>fillcolor</p:attrName>
                                        </p:attrNameLst>
                                      </p:cBhvr>
                                      <p:tavLst>
                                        <p:tav tm="0">
                                          <p:val>
                                            <p:clrVal>
                                              <a:schemeClr val="accent2"/>
                                            </p:clrVal>
                                          </p:val>
                                        </p:tav>
                                        <p:tav tm="50000">
                                          <p:val>
                                            <p:clrVal>
                                              <a:schemeClr val="hlink"/>
                                            </p:clrVal>
                                          </p:val>
                                        </p:tav>
                                      </p:tavLst>
                                    </p:anim>
                                    <p:set>
                                      <p:cBhvr>
                                        <p:cTn id="33" dur="80"/>
                                        <p:tgtEl>
                                          <p:spTgt spid="105475">
                                            <p:txEl>
                                              <p:pRg st="2" end="2"/>
                                            </p:txEl>
                                          </p:spTgt>
                                        </p:tgtEl>
                                        <p:attrNameLst>
                                          <p:attrName>fill.type</p:attrName>
                                        </p:attrNameLst>
                                      </p:cBhvr>
                                      <p:to>
                                        <p:strVal val="solid"/>
                                      </p:to>
                                    </p:set>
                                  </p:childTnLst>
                                </p:cTn>
                              </p:par>
                            </p:childTnLst>
                          </p:cTn>
                        </p:par>
                        <p:par>
                          <p:cTn id="34" fill="hold">
                            <p:stCondLst>
                              <p:cond delay="316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105475">
                                            <p:txEl>
                                              <p:pRg st="3" end="3"/>
                                            </p:txEl>
                                          </p:spTgt>
                                        </p:tgtEl>
                                        <p:attrNameLst>
                                          <p:attrName>style.visibility</p:attrName>
                                        </p:attrNameLst>
                                      </p:cBhvr>
                                      <p:to>
                                        <p:strVal val="visible"/>
                                      </p:to>
                                    </p:set>
                                    <p:anim calcmode="discrete" valueType="clr">
                                      <p:cBhvr override="childStyle">
                                        <p:cTn id="37" dur="80"/>
                                        <p:tgtEl>
                                          <p:spTgt spid="1054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05475">
                                            <p:txEl>
                                              <p:pRg st="3" end="3"/>
                                            </p:txEl>
                                          </p:spTgt>
                                        </p:tgtEl>
                                        <p:attrNameLst>
                                          <p:attrName>fillcolor</p:attrName>
                                        </p:attrNameLst>
                                      </p:cBhvr>
                                      <p:tavLst>
                                        <p:tav tm="0">
                                          <p:val>
                                            <p:clrVal>
                                              <a:schemeClr val="accent2"/>
                                            </p:clrVal>
                                          </p:val>
                                        </p:tav>
                                        <p:tav tm="50000">
                                          <p:val>
                                            <p:clrVal>
                                              <a:schemeClr val="hlink"/>
                                            </p:clrVal>
                                          </p:val>
                                        </p:tav>
                                      </p:tavLst>
                                    </p:anim>
                                    <p:set>
                                      <p:cBhvr>
                                        <p:cTn id="39" dur="80"/>
                                        <p:tgtEl>
                                          <p:spTgt spid="105475">
                                            <p:txEl>
                                              <p:pRg st="3" end="3"/>
                                            </p:txEl>
                                          </p:spTgt>
                                        </p:tgtEl>
                                        <p:attrNameLst>
                                          <p:attrName>fill.type</p:attrName>
                                        </p:attrNameLst>
                                      </p:cBhvr>
                                      <p:to>
                                        <p:strVal val="solid"/>
                                      </p:to>
                                    </p:set>
                                  </p:childTnLst>
                                </p:cTn>
                              </p:par>
                            </p:childTnLst>
                          </p:cTn>
                        </p:par>
                        <p:par>
                          <p:cTn id="40" fill="hold">
                            <p:stCondLst>
                              <p:cond delay="596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105475">
                                            <p:txEl>
                                              <p:pRg st="4" end="4"/>
                                            </p:txEl>
                                          </p:spTgt>
                                        </p:tgtEl>
                                        <p:attrNameLst>
                                          <p:attrName>style.visibility</p:attrName>
                                        </p:attrNameLst>
                                      </p:cBhvr>
                                      <p:to>
                                        <p:strVal val="visible"/>
                                      </p:to>
                                    </p:set>
                                    <p:anim calcmode="discrete" valueType="clr">
                                      <p:cBhvr override="childStyle">
                                        <p:cTn id="43" dur="80"/>
                                        <p:tgtEl>
                                          <p:spTgt spid="1054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05475">
                                            <p:txEl>
                                              <p:pRg st="4" end="4"/>
                                            </p:txEl>
                                          </p:spTgt>
                                        </p:tgtEl>
                                        <p:attrNameLst>
                                          <p:attrName>fillcolor</p:attrName>
                                        </p:attrNameLst>
                                      </p:cBhvr>
                                      <p:tavLst>
                                        <p:tav tm="0">
                                          <p:val>
                                            <p:clrVal>
                                              <a:schemeClr val="accent2"/>
                                            </p:clrVal>
                                          </p:val>
                                        </p:tav>
                                        <p:tav tm="50000">
                                          <p:val>
                                            <p:clrVal>
                                              <a:schemeClr val="hlink"/>
                                            </p:clrVal>
                                          </p:val>
                                        </p:tav>
                                      </p:tavLst>
                                    </p:anim>
                                    <p:set>
                                      <p:cBhvr>
                                        <p:cTn id="45" dur="80"/>
                                        <p:tgtEl>
                                          <p:spTgt spid="105475">
                                            <p:txEl>
                                              <p:pRg st="4" end="4"/>
                                            </p:txEl>
                                          </p:spTgt>
                                        </p:tgtEl>
                                        <p:attrNameLst>
                                          <p:attrName>fill.type</p:attrName>
                                        </p:attrNameLst>
                                      </p:cBhvr>
                                      <p:to>
                                        <p:strVal val="solid"/>
                                      </p:to>
                                    </p:set>
                                  </p:childTnLst>
                                </p:cTn>
                              </p:par>
                            </p:childTnLst>
                          </p:cTn>
                        </p:par>
                        <p:par>
                          <p:cTn id="46" fill="hold">
                            <p:stCondLst>
                              <p:cond delay="916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105475">
                                            <p:txEl>
                                              <p:pRg st="5" end="5"/>
                                            </p:txEl>
                                          </p:spTgt>
                                        </p:tgtEl>
                                        <p:attrNameLst>
                                          <p:attrName>style.visibility</p:attrName>
                                        </p:attrNameLst>
                                      </p:cBhvr>
                                      <p:to>
                                        <p:strVal val="visible"/>
                                      </p:to>
                                    </p:set>
                                    <p:anim calcmode="discrete" valueType="clr">
                                      <p:cBhvr override="childStyle">
                                        <p:cTn id="49" dur="80"/>
                                        <p:tgtEl>
                                          <p:spTgt spid="10547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05475">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10547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9" name="WordArt 5"/>
          <p:cNvSpPr>
            <a:spLocks noChangeArrowheads="1" noChangeShapeType="1" noTextEdit="1"/>
          </p:cNvSpPr>
          <p:nvPr/>
        </p:nvSpPr>
        <p:spPr bwMode="auto">
          <a:xfrm>
            <a:off x="2614613" y="2800350"/>
            <a:ext cx="4238625"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a:tailEnd/>
                </a:ln>
                <a:solidFill>
                  <a:srgbClr val="0066CC"/>
                </a:solidFill>
                <a:effectLst>
                  <a:outerShdw dist="35921" dir="2700000" algn="ctr" rotWithShape="0">
                    <a:srgbClr val="990000"/>
                  </a:outerShdw>
                </a:effectLst>
                <a:latin typeface="Impact"/>
              </a:rPr>
              <a:t>THANKYOU</a:t>
            </a:r>
          </a:p>
        </p:txBody>
      </p:sp>
    </p:spTree>
  </p:cSld>
  <p:clrMapOvr>
    <a:masterClrMapping/>
  </p:clrMapOvr>
  <p:transition spd="slow">
    <p:blinds/>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Effect transition="in" filter="fade">
                                      <p:cBhvr>
                                        <p:cTn id="7" dur="770" decel="100000"/>
                                        <p:tgtEl>
                                          <p:spTgt spid="134149"/>
                                        </p:tgtEl>
                                      </p:cBhvr>
                                    </p:animEffect>
                                    <p:animScale>
                                      <p:cBhvr>
                                        <p:cTn id="8" dur="770" decel="100000"/>
                                        <p:tgtEl>
                                          <p:spTgt spid="134149"/>
                                        </p:tgtEl>
                                      </p:cBhvr>
                                      <p:from x="10000" y="10000"/>
                                      <p:to x="200000" y="450000"/>
                                    </p:animScale>
                                    <p:animScale>
                                      <p:cBhvr>
                                        <p:cTn id="9" dur="1230" accel="100000" fill="hold">
                                          <p:stCondLst>
                                            <p:cond delay="770"/>
                                          </p:stCondLst>
                                        </p:cTn>
                                        <p:tgtEl>
                                          <p:spTgt spid="134149"/>
                                        </p:tgtEl>
                                      </p:cBhvr>
                                      <p:from x="200000" y="450000"/>
                                      <p:to x="100000" y="100000"/>
                                    </p:animScale>
                                    <p:set>
                                      <p:cBhvr>
                                        <p:cTn id="10" dur="770" fill="hold"/>
                                        <p:tgtEl>
                                          <p:spTgt spid="134149"/>
                                        </p:tgtEl>
                                        <p:attrNameLst>
                                          <p:attrName>ppt_x</p:attrName>
                                        </p:attrNameLst>
                                      </p:cBhvr>
                                      <p:to>
                                        <p:strVal val="(0.5)"/>
                                      </p:to>
                                    </p:set>
                                    <p:anim from="(0.5)" to="(#ppt_x)" calcmode="lin" valueType="num">
                                      <p:cBhvr>
                                        <p:cTn id="11" dur="1230" accel="100000" fill="hold">
                                          <p:stCondLst>
                                            <p:cond delay="770"/>
                                          </p:stCondLst>
                                        </p:cTn>
                                        <p:tgtEl>
                                          <p:spTgt spid="134149"/>
                                        </p:tgtEl>
                                        <p:attrNameLst>
                                          <p:attrName>ppt_x</p:attrName>
                                        </p:attrNameLst>
                                      </p:cBhvr>
                                    </p:anim>
                                    <p:set>
                                      <p:cBhvr>
                                        <p:cTn id="12" dur="770" fill="hold"/>
                                        <p:tgtEl>
                                          <p:spTgt spid="134149"/>
                                        </p:tgtEl>
                                        <p:attrNameLst>
                                          <p:attrName>ppt_y</p:attrName>
                                        </p:attrNameLst>
                                      </p:cBhvr>
                                      <p:to>
                                        <p:strVal val="(#ppt_y+0.4)"/>
                                      </p:to>
                                    </p:set>
                                    <p:anim from="(#ppt_y+0.4)" to="(#ppt_y)" calcmode="lin" valueType="num">
                                      <p:cBhvr>
                                        <p:cTn id="13" dur="1230" accel="100000" fill="hold">
                                          <p:stCondLst>
                                            <p:cond delay="770"/>
                                          </p:stCondLst>
                                        </p:cTn>
                                        <p:tgtEl>
                                          <p:spTgt spid="134149"/>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81000" y="304800"/>
            <a:ext cx="8385175" cy="1219200"/>
          </a:xfrm>
          <a:solidFill>
            <a:srgbClr val="0000FF"/>
          </a:solidFill>
        </p:spPr>
        <p:txBody>
          <a:bodyPr/>
          <a:lstStyle/>
          <a:p>
            <a:r>
              <a:rPr lang="en-US"/>
              <a:t>ENVIRONMENT</a:t>
            </a:r>
          </a:p>
        </p:txBody>
      </p:sp>
      <p:sp>
        <p:nvSpPr>
          <p:cNvPr id="3075" name="Rectangle 3"/>
          <p:cNvSpPr>
            <a:spLocks noGrp="1" noRot="1" noChangeArrowheads="1"/>
          </p:cNvSpPr>
          <p:nvPr>
            <p:ph type="body" idx="1"/>
          </p:nvPr>
        </p:nvSpPr>
        <p:spPr>
          <a:xfrm>
            <a:off x="762000" y="1600200"/>
            <a:ext cx="7550150" cy="3505200"/>
          </a:xfrm>
        </p:spPr>
        <p:txBody>
          <a:bodyPr/>
          <a:lstStyle/>
          <a:p>
            <a:pPr>
              <a:lnSpc>
                <a:spcPct val="90000"/>
              </a:lnSpc>
            </a:pPr>
            <a:r>
              <a:rPr lang="en-US"/>
              <a:t> </a:t>
            </a:r>
            <a:r>
              <a:rPr lang="en-US" sz="2800"/>
              <a:t>sum of all social, economical ,biological, physical or chemical factors which constitute the surroundings of man who is both creator and moulder is called environment.</a:t>
            </a:r>
          </a:p>
          <a:p>
            <a:pPr>
              <a:lnSpc>
                <a:spcPct val="90000"/>
              </a:lnSpc>
            </a:pPr>
            <a:r>
              <a:rPr lang="en-US" sz="2800"/>
              <a:t>Environment consists of </a:t>
            </a:r>
          </a:p>
          <a:p>
            <a:pPr>
              <a:lnSpc>
                <a:spcPct val="90000"/>
              </a:lnSpc>
            </a:pPr>
            <a:r>
              <a:rPr lang="en-US" sz="2800"/>
              <a:t>Abiotic</a:t>
            </a:r>
          </a:p>
          <a:p>
            <a:pPr>
              <a:lnSpc>
                <a:spcPct val="90000"/>
              </a:lnSpc>
            </a:pPr>
            <a:r>
              <a:rPr lang="en-US" sz="2800"/>
              <a:t>Biotic and</a:t>
            </a:r>
          </a:p>
          <a:p>
            <a:pPr>
              <a:lnSpc>
                <a:spcPct val="90000"/>
              </a:lnSpc>
            </a:pPr>
            <a:r>
              <a:rPr lang="en-US" sz="2800"/>
              <a:t>Energy components</a:t>
            </a: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70" decel="100000"/>
                                        <p:tgtEl>
                                          <p:spTgt spid="3074"/>
                                        </p:tgtEl>
                                      </p:cBhvr>
                                    </p:animEffect>
                                    <p:animScale>
                                      <p:cBhvr>
                                        <p:cTn id="8" dur="770" decel="100000"/>
                                        <p:tgtEl>
                                          <p:spTgt spid="3074"/>
                                        </p:tgtEl>
                                      </p:cBhvr>
                                      <p:from x="10000" y="10000"/>
                                      <p:to x="200000" y="450000"/>
                                    </p:animScale>
                                    <p:animScale>
                                      <p:cBhvr>
                                        <p:cTn id="9" dur="1230" accel="100000" fill="hold">
                                          <p:stCondLst>
                                            <p:cond delay="770"/>
                                          </p:stCondLst>
                                        </p:cTn>
                                        <p:tgtEl>
                                          <p:spTgt spid="3074"/>
                                        </p:tgtEl>
                                      </p:cBhvr>
                                      <p:from x="200000" y="450000"/>
                                      <p:to x="100000" y="100000"/>
                                    </p:animScale>
                                    <p:set>
                                      <p:cBhvr>
                                        <p:cTn id="10" dur="770" fill="hold"/>
                                        <p:tgtEl>
                                          <p:spTgt spid="3074"/>
                                        </p:tgtEl>
                                        <p:attrNameLst>
                                          <p:attrName>ppt_x</p:attrName>
                                        </p:attrNameLst>
                                      </p:cBhvr>
                                      <p:to>
                                        <p:strVal val="(0.5)"/>
                                      </p:to>
                                    </p:set>
                                    <p:anim from="(0.5)" to="(#ppt_x)" calcmode="lin" valueType="num">
                                      <p:cBhvr>
                                        <p:cTn id="11" dur="1230" accel="100000" fill="hold">
                                          <p:stCondLst>
                                            <p:cond delay="770"/>
                                          </p:stCondLst>
                                        </p:cTn>
                                        <p:tgtEl>
                                          <p:spTgt spid="3074"/>
                                        </p:tgtEl>
                                        <p:attrNameLst>
                                          <p:attrName>ppt_x</p:attrName>
                                        </p:attrNameLst>
                                      </p:cBhvr>
                                    </p:anim>
                                    <p:set>
                                      <p:cBhvr>
                                        <p:cTn id="12" dur="770" fill="hold"/>
                                        <p:tgtEl>
                                          <p:spTgt spid="3074"/>
                                        </p:tgtEl>
                                        <p:attrNameLst>
                                          <p:attrName>ppt_y</p:attrName>
                                        </p:attrNameLst>
                                      </p:cBhvr>
                                      <p:to>
                                        <p:strVal val="(#ppt_y+0.4)"/>
                                      </p:to>
                                    </p:set>
                                    <p:anim from="(#ppt_y+0.4)" to="(#ppt_y)" calcmode="lin" valueType="num">
                                      <p:cBhvr>
                                        <p:cTn id="13" dur="1230" accel="100000" fill="hold">
                                          <p:stCondLst>
                                            <p:cond delay="770"/>
                                          </p:stCondLst>
                                        </p:cTn>
                                        <p:tgtEl>
                                          <p:spTgt spid="3074"/>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suction.wav" builtIn="1"/>
                                        </p:tgtEl>
                                      </p:cMediaNode>
                                    </p:audio>
                                  </p:sub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Effect transition="in" filter="diamond(in)">
                                      <p:cBhvr>
                                        <p:cTn id="18" dur="2000"/>
                                        <p:tgtEl>
                                          <p:spTgt spid="3075">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builtIn="1"/>
                                        </p:tgtEl>
                                      </p:cMediaNode>
                                    </p:audio>
                                  </p:sub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23"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3075">
                                            <p:txEl>
                                              <p:pRg st="1" end="1"/>
                                            </p:txEl>
                                          </p:spTgt>
                                        </p:tgtEl>
                                        <p:attrNameLst>
                                          <p:attrName>fill.type</p:attrName>
                                        </p:attrNameLst>
                                      </p:cBhvr>
                                      <p:to>
                                        <p:strVal val="solid"/>
                                      </p:to>
                                    </p:set>
                                  </p:childTnLst>
                                  <p:subTnLst>
                                    <p:audio>
                                      <p:cMediaNode>
                                        <p:cTn display="0" masterRel="sameClick">
                                          <p:stCondLst>
                                            <p:cond evt="begin" delay="0">
                                              <p:tn val="21"/>
                                            </p:cond>
                                          </p:stCondLst>
                                          <p:endCondLst>
                                            <p:cond evt="onStopAudio" delay="0">
                                              <p:tgtEl>
                                                <p:sldTgt/>
                                              </p:tgtEl>
                                            </p:cond>
                                          </p:endCondLst>
                                        </p:cTn>
                                        <p:tgtEl>
                                          <p:sndTgt r:embed="rId5" name="voltage.wav" builtIn="1"/>
                                        </p:tgtEl>
                                      </p:cMediaNode>
                                    </p:audio>
                                  </p:subTnLst>
                                </p:cTn>
                              </p:par>
                            </p:childTnLst>
                          </p:cTn>
                        </p:par>
                        <p:par>
                          <p:cTn id="26" fill="hold">
                            <p:stCondLst>
                              <p:cond delay="880"/>
                            </p:stCondLst>
                            <p:childTnLst>
                              <p:par>
                                <p:cTn id="27" presetID="27" presetClass="entr" presetSubtype="0" fill="hold" nodeType="afterEffect">
                                  <p:stCondLst>
                                    <p:cond delay="0"/>
                                  </p:stCondLst>
                                  <p:iterate type="lt">
                                    <p:tmPct val="50000"/>
                                  </p:iterate>
                                  <p:childTnLst>
                                    <p:set>
                                      <p:cBhvr>
                                        <p:cTn id="28"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9"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31" dur="80"/>
                                        <p:tgtEl>
                                          <p:spTgt spid="3075">
                                            <p:txEl>
                                              <p:pRg st="2" end="2"/>
                                            </p:txEl>
                                          </p:spTgt>
                                        </p:tgtEl>
                                        <p:attrNameLst>
                                          <p:attrName>fill.type</p:attrName>
                                        </p:attrNameLst>
                                      </p:cBhvr>
                                      <p:to>
                                        <p:strVal val="solid"/>
                                      </p:to>
                                    </p:set>
                                  </p:childTnLst>
                                </p:cTn>
                              </p:par>
                            </p:childTnLst>
                          </p:cTn>
                        </p:par>
                        <p:par>
                          <p:cTn id="32" fill="hold">
                            <p:stCondLst>
                              <p:cond delay="1200"/>
                            </p:stCondLst>
                            <p:childTnLst>
                              <p:par>
                                <p:cTn id="33" presetID="27" presetClass="entr" presetSubtype="0" fill="hold" nodeType="afterEffect">
                                  <p:stCondLst>
                                    <p:cond delay="0"/>
                                  </p:stCondLst>
                                  <p:iterate type="lt">
                                    <p:tmPct val="50000"/>
                                  </p:iterate>
                                  <p:childTnLst>
                                    <p:set>
                                      <p:cBhvr>
                                        <p:cTn id="34"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35"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075">
                                            <p:txEl>
                                              <p:pRg st="3" end="3"/>
                                            </p:txEl>
                                          </p:spTgt>
                                        </p:tgtEl>
                                        <p:attrNameLst>
                                          <p:attrName>fill.type</p:attrName>
                                        </p:attrNameLst>
                                      </p:cBhvr>
                                      <p:to>
                                        <p:strVal val="solid"/>
                                      </p:to>
                                    </p:set>
                                  </p:childTnLst>
                                </p:cTn>
                              </p:par>
                            </p:childTnLst>
                          </p:cTn>
                        </p:par>
                        <p:par>
                          <p:cTn id="38" fill="hold">
                            <p:stCondLst>
                              <p:cond delay="1600"/>
                            </p:stCondLst>
                            <p:childTnLst>
                              <p:par>
                                <p:cTn id="39" presetID="27" presetClass="entr" presetSubtype="0" fill="hold" nodeType="afterEffect">
                                  <p:stCondLst>
                                    <p:cond delay="0"/>
                                  </p:stCondLst>
                                  <p:iterate type="lt">
                                    <p:tmPct val="50000"/>
                                  </p:iterate>
                                  <p:childTnLst>
                                    <p:set>
                                      <p:cBhvr>
                                        <p:cTn id="40" dur="1" fill="hold">
                                          <p:stCondLst>
                                            <p:cond delay="0"/>
                                          </p:stCondLst>
                                        </p:cTn>
                                        <p:tgtEl>
                                          <p:spTgt spid="3075">
                                            <p:txEl>
                                              <p:pRg st="4" end="4"/>
                                            </p:txEl>
                                          </p:spTgt>
                                        </p:tgtEl>
                                        <p:attrNameLst>
                                          <p:attrName>style.visibility</p:attrName>
                                        </p:attrNameLst>
                                      </p:cBhvr>
                                      <p:to>
                                        <p:strVal val="visible"/>
                                      </p:to>
                                    </p:set>
                                    <p:anim calcmode="discrete" valueType="clr">
                                      <p:cBhvr override="childStyle">
                                        <p:cTn id="41" dur="80"/>
                                        <p:tgtEl>
                                          <p:spTgt spid="30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075">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307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rgbClr val="33CCFF"/>
          </a:solidFill>
          <a:ln>
            <a:solidFill>
              <a:srgbClr val="0066FF"/>
            </a:solidFill>
          </a:ln>
        </p:spPr>
        <p:txBody>
          <a:bodyPr/>
          <a:lstStyle/>
          <a:p>
            <a:r>
              <a:rPr lang="en-US" sz="4000"/>
              <a:t>SEGMENTS OF ENVIRONMENT</a:t>
            </a:r>
          </a:p>
        </p:txBody>
      </p:sp>
      <p:sp>
        <p:nvSpPr>
          <p:cNvPr id="4099" name="Rectangle 3"/>
          <p:cNvSpPr>
            <a:spLocks noGrp="1" noChangeArrowheads="1"/>
          </p:cNvSpPr>
          <p:nvPr>
            <p:ph type="body" idx="1"/>
          </p:nvPr>
        </p:nvSpPr>
        <p:spPr/>
        <p:txBody>
          <a:bodyPr/>
          <a:lstStyle/>
          <a:p>
            <a:pPr>
              <a:lnSpc>
                <a:spcPct val="80000"/>
              </a:lnSpc>
            </a:pPr>
            <a:r>
              <a:rPr lang="en-US" sz="2800">
                <a:solidFill>
                  <a:srgbClr val="0000FF"/>
                </a:solidFill>
              </a:rPr>
              <a:t>Atmosphere</a:t>
            </a:r>
          </a:p>
          <a:p>
            <a:pPr lvl="1">
              <a:lnSpc>
                <a:spcPct val="80000"/>
              </a:lnSpc>
              <a:buFont typeface="Wingdings" pitchFamily="2" charset="2"/>
              <a:buNone/>
            </a:pPr>
            <a:r>
              <a:rPr lang="en-US" sz="2400"/>
              <a:t>     the protective thick gaseous layers surrounding the earth</a:t>
            </a:r>
          </a:p>
          <a:p>
            <a:pPr>
              <a:lnSpc>
                <a:spcPct val="80000"/>
              </a:lnSpc>
            </a:pPr>
            <a:r>
              <a:rPr lang="en-US" sz="2800">
                <a:solidFill>
                  <a:srgbClr val="0000FF"/>
                </a:solidFill>
              </a:rPr>
              <a:t>Hydrosphere</a:t>
            </a:r>
          </a:p>
          <a:p>
            <a:pPr lvl="1">
              <a:lnSpc>
                <a:spcPct val="80000"/>
              </a:lnSpc>
              <a:buFont typeface="Wingdings" pitchFamily="2" charset="2"/>
              <a:buNone/>
            </a:pPr>
            <a:r>
              <a:rPr lang="en-US" sz="2400"/>
              <a:t>	  It deals with water which includes sea, rivers, oceans,      </a:t>
            </a:r>
          </a:p>
          <a:p>
            <a:pPr lvl="1">
              <a:lnSpc>
                <a:spcPct val="80000"/>
              </a:lnSpc>
              <a:buFont typeface="Wingdings" pitchFamily="2" charset="2"/>
              <a:buNone/>
            </a:pPr>
            <a:r>
              <a:rPr lang="en-US" sz="2400"/>
              <a:t>      lakes etc.</a:t>
            </a:r>
          </a:p>
          <a:p>
            <a:pPr>
              <a:lnSpc>
                <a:spcPct val="80000"/>
              </a:lnSpc>
            </a:pPr>
            <a:r>
              <a:rPr lang="en-US" sz="2800">
                <a:solidFill>
                  <a:srgbClr val="0000FF"/>
                </a:solidFill>
              </a:rPr>
              <a:t>Lithosphere</a:t>
            </a:r>
          </a:p>
          <a:p>
            <a:pPr lvl="1">
              <a:lnSpc>
                <a:spcPct val="80000"/>
              </a:lnSpc>
              <a:buFont typeface="Wingdings" pitchFamily="2" charset="2"/>
              <a:buNone/>
            </a:pPr>
            <a:r>
              <a:rPr lang="en-US" sz="2400"/>
              <a:t>		The solid components of the earth which includes soil,  </a:t>
            </a:r>
          </a:p>
          <a:p>
            <a:pPr lvl="1">
              <a:lnSpc>
                <a:spcPct val="80000"/>
              </a:lnSpc>
              <a:buFont typeface="Wingdings" pitchFamily="2" charset="2"/>
              <a:buNone/>
            </a:pPr>
            <a:r>
              <a:rPr lang="en-US" sz="2400"/>
              <a:t>       rocks, and other nonliving things.</a:t>
            </a:r>
          </a:p>
          <a:p>
            <a:pPr>
              <a:lnSpc>
                <a:spcPct val="80000"/>
              </a:lnSpc>
            </a:pPr>
            <a:r>
              <a:rPr lang="en-US" sz="2800">
                <a:solidFill>
                  <a:srgbClr val="0000FF"/>
                </a:solidFill>
              </a:rPr>
              <a:t>Biosphere</a:t>
            </a:r>
          </a:p>
          <a:p>
            <a:pPr lvl="1">
              <a:lnSpc>
                <a:spcPct val="80000"/>
              </a:lnSpc>
              <a:buFont typeface="Wingdings" pitchFamily="2" charset="2"/>
              <a:buNone/>
            </a:pPr>
            <a:r>
              <a:rPr lang="en-US" sz="2400"/>
              <a:t>		 It deals with living things present in atmosphere and   </a:t>
            </a:r>
          </a:p>
          <a:p>
            <a:pPr lvl="1">
              <a:lnSpc>
                <a:spcPct val="80000"/>
              </a:lnSpc>
              <a:buFont typeface="Wingdings" pitchFamily="2" charset="2"/>
              <a:buNone/>
            </a:pPr>
            <a:r>
              <a:rPr lang="en-US" sz="2400"/>
              <a:t>       hydrosphere.     </a:t>
            </a: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90"/>
                                          </p:val>
                                        </p:tav>
                                        <p:tav tm="100000">
                                          <p:val>
                                            <p:fltVal val="0"/>
                                          </p:val>
                                        </p:tav>
                                      </p:tavLst>
                                    </p:anim>
                                    <p:animEffect transition="in" filter="fade">
                                      <p:cBhvr>
                                        <p:cTn id="10" dur="10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breeze.wav" builtIn="1"/>
                                        </p:tgtEl>
                                      </p:cMediaNode>
                                    </p:audio>
                                  </p:sub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fade">
                                      <p:cBhvr>
                                        <p:cTn id="15" dur="770" decel="100000"/>
                                        <p:tgtEl>
                                          <p:spTgt spid="4099">
                                            <p:txEl>
                                              <p:pRg st="0" end="0"/>
                                            </p:txEl>
                                          </p:spTgt>
                                        </p:tgtEl>
                                      </p:cBhvr>
                                    </p:animEffect>
                                    <p:animScale>
                                      <p:cBhvr>
                                        <p:cTn id="16" dur="770" decel="100000"/>
                                        <p:tgtEl>
                                          <p:spTgt spid="4099">
                                            <p:txEl>
                                              <p:pRg st="0" end="0"/>
                                            </p:txEl>
                                          </p:spTgt>
                                        </p:tgtEl>
                                      </p:cBhvr>
                                      <p:from x="10000" y="10000"/>
                                      <p:to x="200000" y="450000"/>
                                    </p:animScale>
                                    <p:animScale>
                                      <p:cBhvr>
                                        <p:cTn id="17" dur="1230" accel="100000" fill="hold">
                                          <p:stCondLst>
                                            <p:cond delay="770"/>
                                          </p:stCondLst>
                                        </p:cTn>
                                        <p:tgtEl>
                                          <p:spTgt spid="4099">
                                            <p:txEl>
                                              <p:pRg st="0" end="0"/>
                                            </p:txEl>
                                          </p:spTgt>
                                        </p:tgtEl>
                                      </p:cBhvr>
                                      <p:from x="200000" y="450000"/>
                                      <p:to x="100000" y="100000"/>
                                    </p:animScale>
                                    <p:set>
                                      <p:cBhvr>
                                        <p:cTn id="18" dur="770" fill="hold"/>
                                        <p:tgtEl>
                                          <p:spTgt spid="4099">
                                            <p:txEl>
                                              <p:pRg st="0" end="0"/>
                                            </p:txEl>
                                          </p:spTgt>
                                        </p:tgtEl>
                                        <p:attrNameLst>
                                          <p:attrName>ppt_x</p:attrName>
                                        </p:attrNameLst>
                                      </p:cBhvr>
                                      <p:to>
                                        <p:strVal val="(0.5)"/>
                                      </p:to>
                                    </p:set>
                                    <p:anim from="(0.5)" to="(#ppt_x)" calcmode="lin" valueType="num">
                                      <p:cBhvr>
                                        <p:cTn id="19" dur="1230" accel="100000" fill="hold">
                                          <p:stCondLst>
                                            <p:cond delay="770"/>
                                          </p:stCondLst>
                                        </p:cTn>
                                        <p:tgtEl>
                                          <p:spTgt spid="4099">
                                            <p:txEl>
                                              <p:pRg st="0" end="0"/>
                                            </p:txEl>
                                          </p:spTgt>
                                        </p:tgtEl>
                                        <p:attrNameLst>
                                          <p:attrName>ppt_x</p:attrName>
                                        </p:attrNameLst>
                                      </p:cBhvr>
                                    </p:anim>
                                    <p:set>
                                      <p:cBhvr>
                                        <p:cTn id="20" dur="770" fill="hold"/>
                                        <p:tgtEl>
                                          <p:spTgt spid="4099">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4099">
                                            <p:txEl>
                                              <p:pRg st="0" end="0"/>
                                            </p:txEl>
                                          </p:spTgt>
                                        </p:tgtEl>
                                        <p:attrNameLst>
                                          <p:attrName>ppt_y</p:attrName>
                                        </p:attrNameLst>
                                      </p:cBhvr>
                                    </p:anim>
                                  </p:childTnLst>
                                </p:cTn>
                              </p:par>
                              <p:par>
                                <p:cTn id="22" presetID="51" presetClass="entr" presetSubtype="0" fill="hold" nodeType="with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Effect transition="in" filter="fade">
                                      <p:cBhvr>
                                        <p:cTn id="24" dur="770" decel="100000"/>
                                        <p:tgtEl>
                                          <p:spTgt spid="4099">
                                            <p:txEl>
                                              <p:pRg st="2" end="2"/>
                                            </p:txEl>
                                          </p:spTgt>
                                        </p:tgtEl>
                                      </p:cBhvr>
                                    </p:animEffect>
                                    <p:animScale>
                                      <p:cBhvr>
                                        <p:cTn id="25" dur="770" decel="100000"/>
                                        <p:tgtEl>
                                          <p:spTgt spid="4099">
                                            <p:txEl>
                                              <p:pRg st="2" end="2"/>
                                            </p:txEl>
                                          </p:spTgt>
                                        </p:tgtEl>
                                      </p:cBhvr>
                                      <p:from x="10000" y="10000"/>
                                      <p:to x="200000" y="450000"/>
                                    </p:animScale>
                                    <p:animScale>
                                      <p:cBhvr>
                                        <p:cTn id="26" dur="1230" accel="100000" fill="hold">
                                          <p:stCondLst>
                                            <p:cond delay="770"/>
                                          </p:stCondLst>
                                        </p:cTn>
                                        <p:tgtEl>
                                          <p:spTgt spid="4099">
                                            <p:txEl>
                                              <p:pRg st="2" end="2"/>
                                            </p:txEl>
                                          </p:spTgt>
                                        </p:tgtEl>
                                      </p:cBhvr>
                                      <p:from x="200000" y="450000"/>
                                      <p:to x="100000" y="100000"/>
                                    </p:animScale>
                                    <p:set>
                                      <p:cBhvr>
                                        <p:cTn id="27" dur="770" fill="hold"/>
                                        <p:tgtEl>
                                          <p:spTgt spid="4099">
                                            <p:txEl>
                                              <p:pRg st="2" end="2"/>
                                            </p:txEl>
                                          </p:spTgt>
                                        </p:tgtEl>
                                        <p:attrNameLst>
                                          <p:attrName>ppt_x</p:attrName>
                                        </p:attrNameLst>
                                      </p:cBhvr>
                                      <p:to>
                                        <p:strVal val="(0.5)"/>
                                      </p:to>
                                    </p:set>
                                    <p:anim from="(0.5)" to="(#ppt_x)" calcmode="lin" valueType="num">
                                      <p:cBhvr>
                                        <p:cTn id="28" dur="1230" accel="100000" fill="hold">
                                          <p:stCondLst>
                                            <p:cond delay="770"/>
                                          </p:stCondLst>
                                        </p:cTn>
                                        <p:tgtEl>
                                          <p:spTgt spid="4099">
                                            <p:txEl>
                                              <p:pRg st="2" end="2"/>
                                            </p:txEl>
                                          </p:spTgt>
                                        </p:tgtEl>
                                        <p:attrNameLst>
                                          <p:attrName>ppt_x</p:attrName>
                                        </p:attrNameLst>
                                      </p:cBhvr>
                                    </p:anim>
                                    <p:set>
                                      <p:cBhvr>
                                        <p:cTn id="29" dur="770" fill="hold"/>
                                        <p:tgtEl>
                                          <p:spTgt spid="4099">
                                            <p:txEl>
                                              <p:pRg st="2" end="2"/>
                                            </p:txEl>
                                          </p:spTgt>
                                        </p:tgtEl>
                                        <p:attrNameLst>
                                          <p:attrName>ppt_y</p:attrName>
                                        </p:attrNameLst>
                                      </p:cBhvr>
                                      <p:to>
                                        <p:strVal val="(#ppt_y+0.4)"/>
                                      </p:to>
                                    </p:set>
                                    <p:anim from="(#ppt_y+0.4)" to="(#ppt_y)" calcmode="lin" valueType="num">
                                      <p:cBhvr>
                                        <p:cTn id="30" dur="1230" accel="100000" fill="hold">
                                          <p:stCondLst>
                                            <p:cond delay="770"/>
                                          </p:stCondLst>
                                        </p:cTn>
                                        <p:tgtEl>
                                          <p:spTgt spid="4099">
                                            <p:txEl>
                                              <p:pRg st="2" end="2"/>
                                            </p:txEl>
                                          </p:spTgt>
                                        </p:tgtEl>
                                        <p:attrNameLst>
                                          <p:attrName>ppt_y</p:attrName>
                                        </p:attrNameLst>
                                      </p:cBhvr>
                                    </p:anim>
                                  </p:childTnLst>
                                </p:cTn>
                              </p:par>
                              <p:par>
                                <p:cTn id="31" presetID="51" presetClass="entr" presetSubtype="0" fill="hold" nodeType="withEffect">
                                  <p:stCondLst>
                                    <p:cond delay="0"/>
                                  </p:stCondLst>
                                  <p:childTnLst>
                                    <p:set>
                                      <p:cBhvr>
                                        <p:cTn id="32" dur="1" fill="hold">
                                          <p:stCondLst>
                                            <p:cond delay="0"/>
                                          </p:stCondLst>
                                        </p:cTn>
                                        <p:tgtEl>
                                          <p:spTgt spid="4099">
                                            <p:txEl>
                                              <p:pRg st="5" end="5"/>
                                            </p:txEl>
                                          </p:spTgt>
                                        </p:tgtEl>
                                        <p:attrNameLst>
                                          <p:attrName>style.visibility</p:attrName>
                                        </p:attrNameLst>
                                      </p:cBhvr>
                                      <p:to>
                                        <p:strVal val="visible"/>
                                      </p:to>
                                    </p:set>
                                    <p:animEffect transition="in" filter="fade">
                                      <p:cBhvr>
                                        <p:cTn id="33" dur="770" decel="100000"/>
                                        <p:tgtEl>
                                          <p:spTgt spid="4099">
                                            <p:txEl>
                                              <p:pRg st="5" end="5"/>
                                            </p:txEl>
                                          </p:spTgt>
                                        </p:tgtEl>
                                      </p:cBhvr>
                                    </p:animEffect>
                                    <p:animScale>
                                      <p:cBhvr>
                                        <p:cTn id="34" dur="770" decel="100000"/>
                                        <p:tgtEl>
                                          <p:spTgt spid="4099">
                                            <p:txEl>
                                              <p:pRg st="5" end="5"/>
                                            </p:txEl>
                                          </p:spTgt>
                                        </p:tgtEl>
                                      </p:cBhvr>
                                      <p:from x="10000" y="10000"/>
                                      <p:to x="200000" y="450000"/>
                                    </p:animScale>
                                    <p:animScale>
                                      <p:cBhvr>
                                        <p:cTn id="35" dur="1230" accel="100000" fill="hold">
                                          <p:stCondLst>
                                            <p:cond delay="770"/>
                                          </p:stCondLst>
                                        </p:cTn>
                                        <p:tgtEl>
                                          <p:spTgt spid="4099">
                                            <p:txEl>
                                              <p:pRg st="5" end="5"/>
                                            </p:txEl>
                                          </p:spTgt>
                                        </p:tgtEl>
                                      </p:cBhvr>
                                      <p:from x="200000" y="450000"/>
                                      <p:to x="100000" y="100000"/>
                                    </p:animScale>
                                    <p:set>
                                      <p:cBhvr>
                                        <p:cTn id="36" dur="770" fill="hold"/>
                                        <p:tgtEl>
                                          <p:spTgt spid="4099">
                                            <p:txEl>
                                              <p:pRg st="5" end="5"/>
                                            </p:txEl>
                                          </p:spTgt>
                                        </p:tgtEl>
                                        <p:attrNameLst>
                                          <p:attrName>ppt_x</p:attrName>
                                        </p:attrNameLst>
                                      </p:cBhvr>
                                      <p:to>
                                        <p:strVal val="(0.5)"/>
                                      </p:to>
                                    </p:set>
                                    <p:anim from="(0.5)" to="(#ppt_x)" calcmode="lin" valueType="num">
                                      <p:cBhvr>
                                        <p:cTn id="37" dur="1230" accel="100000" fill="hold">
                                          <p:stCondLst>
                                            <p:cond delay="770"/>
                                          </p:stCondLst>
                                        </p:cTn>
                                        <p:tgtEl>
                                          <p:spTgt spid="4099">
                                            <p:txEl>
                                              <p:pRg st="5" end="5"/>
                                            </p:txEl>
                                          </p:spTgt>
                                        </p:tgtEl>
                                        <p:attrNameLst>
                                          <p:attrName>ppt_x</p:attrName>
                                        </p:attrNameLst>
                                      </p:cBhvr>
                                    </p:anim>
                                    <p:set>
                                      <p:cBhvr>
                                        <p:cTn id="38" dur="770" fill="hold"/>
                                        <p:tgtEl>
                                          <p:spTgt spid="4099">
                                            <p:txEl>
                                              <p:pRg st="5" end="5"/>
                                            </p:txEl>
                                          </p:spTgt>
                                        </p:tgtEl>
                                        <p:attrNameLst>
                                          <p:attrName>ppt_y</p:attrName>
                                        </p:attrNameLst>
                                      </p:cBhvr>
                                      <p:to>
                                        <p:strVal val="(#ppt_y+0.4)"/>
                                      </p:to>
                                    </p:set>
                                    <p:anim from="(#ppt_y+0.4)" to="(#ppt_y)" calcmode="lin" valueType="num">
                                      <p:cBhvr>
                                        <p:cTn id="39" dur="1230" accel="100000" fill="hold">
                                          <p:stCondLst>
                                            <p:cond delay="770"/>
                                          </p:stCondLst>
                                        </p:cTn>
                                        <p:tgtEl>
                                          <p:spTgt spid="4099">
                                            <p:txEl>
                                              <p:pRg st="5" end="5"/>
                                            </p:txEl>
                                          </p:spTgt>
                                        </p:tgtEl>
                                        <p:attrNameLst>
                                          <p:attrName>ppt_y</p:attrName>
                                        </p:attrNameLst>
                                      </p:cBhvr>
                                    </p:anim>
                                  </p:childTnLst>
                                </p:cTn>
                              </p:par>
                              <p:par>
                                <p:cTn id="40" presetID="51" presetClass="entr" presetSubtype="0" fill="hold" nodeType="withEffect">
                                  <p:stCondLst>
                                    <p:cond delay="0"/>
                                  </p:stCondLst>
                                  <p:childTnLst>
                                    <p:set>
                                      <p:cBhvr>
                                        <p:cTn id="41" dur="1" fill="hold">
                                          <p:stCondLst>
                                            <p:cond delay="0"/>
                                          </p:stCondLst>
                                        </p:cTn>
                                        <p:tgtEl>
                                          <p:spTgt spid="4099">
                                            <p:txEl>
                                              <p:pRg st="8" end="8"/>
                                            </p:txEl>
                                          </p:spTgt>
                                        </p:tgtEl>
                                        <p:attrNameLst>
                                          <p:attrName>style.visibility</p:attrName>
                                        </p:attrNameLst>
                                      </p:cBhvr>
                                      <p:to>
                                        <p:strVal val="visible"/>
                                      </p:to>
                                    </p:set>
                                    <p:animEffect transition="in" filter="fade">
                                      <p:cBhvr>
                                        <p:cTn id="42" dur="770" decel="100000"/>
                                        <p:tgtEl>
                                          <p:spTgt spid="4099">
                                            <p:txEl>
                                              <p:pRg st="8" end="8"/>
                                            </p:txEl>
                                          </p:spTgt>
                                        </p:tgtEl>
                                      </p:cBhvr>
                                    </p:animEffect>
                                    <p:animScale>
                                      <p:cBhvr>
                                        <p:cTn id="43" dur="770" decel="100000"/>
                                        <p:tgtEl>
                                          <p:spTgt spid="4099">
                                            <p:txEl>
                                              <p:pRg st="8" end="8"/>
                                            </p:txEl>
                                          </p:spTgt>
                                        </p:tgtEl>
                                      </p:cBhvr>
                                      <p:from x="10000" y="10000"/>
                                      <p:to x="200000" y="450000"/>
                                    </p:animScale>
                                    <p:animScale>
                                      <p:cBhvr>
                                        <p:cTn id="44" dur="1230" accel="100000" fill="hold">
                                          <p:stCondLst>
                                            <p:cond delay="770"/>
                                          </p:stCondLst>
                                        </p:cTn>
                                        <p:tgtEl>
                                          <p:spTgt spid="4099">
                                            <p:txEl>
                                              <p:pRg st="8" end="8"/>
                                            </p:txEl>
                                          </p:spTgt>
                                        </p:tgtEl>
                                      </p:cBhvr>
                                      <p:from x="200000" y="450000"/>
                                      <p:to x="100000" y="100000"/>
                                    </p:animScale>
                                    <p:set>
                                      <p:cBhvr>
                                        <p:cTn id="45" dur="770" fill="hold"/>
                                        <p:tgtEl>
                                          <p:spTgt spid="4099">
                                            <p:txEl>
                                              <p:pRg st="8" end="8"/>
                                            </p:txEl>
                                          </p:spTgt>
                                        </p:tgtEl>
                                        <p:attrNameLst>
                                          <p:attrName>ppt_x</p:attrName>
                                        </p:attrNameLst>
                                      </p:cBhvr>
                                      <p:to>
                                        <p:strVal val="(0.5)"/>
                                      </p:to>
                                    </p:set>
                                    <p:anim from="(0.5)" to="(#ppt_x)" calcmode="lin" valueType="num">
                                      <p:cBhvr>
                                        <p:cTn id="46" dur="1230" accel="100000" fill="hold">
                                          <p:stCondLst>
                                            <p:cond delay="770"/>
                                          </p:stCondLst>
                                        </p:cTn>
                                        <p:tgtEl>
                                          <p:spTgt spid="4099">
                                            <p:txEl>
                                              <p:pRg st="8" end="8"/>
                                            </p:txEl>
                                          </p:spTgt>
                                        </p:tgtEl>
                                        <p:attrNameLst>
                                          <p:attrName>ppt_x</p:attrName>
                                        </p:attrNameLst>
                                      </p:cBhvr>
                                    </p:anim>
                                    <p:set>
                                      <p:cBhvr>
                                        <p:cTn id="47" dur="770" fill="hold"/>
                                        <p:tgtEl>
                                          <p:spTgt spid="4099">
                                            <p:txEl>
                                              <p:pRg st="8" end="8"/>
                                            </p:txEl>
                                          </p:spTgt>
                                        </p:tgtEl>
                                        <p:attrNameLst>
                                          <p:attrName>ppt_y</p:attrName>
                                        </p:attrNameLst>
                                      </p:cBhvr>
                                      <p:to>
                                        <p:strVal val="(#ppt_y+0.4)"/>
                                      </p:to>
                                    </p:set>
                                    <p:anim from="(#ppt_y+0.4)" to="(#ppt_y)" calcmode="lin" valueType="num">
                                      <p:cBhvr>
                                        <p:cTn id="48" dur="1230" accel="100000" fill="hold">
                                          <p:stCondLst>
                                            <p:cond delay="770"/>
                                          </p:stCondLst>
                                        </p:cTn>
                                        <p:tgtEl>
                                          <p:spTgt spid="4099">
                                            <p:txEl>
                                              <p:pRg st="8" end="8"/>
                                            </p:txEl>
                                          </p:spTgt>
                                        </p:tgtEl>
                                        <p:attrNameLst>
                                          <p:attrName>ppt_y</p:attrName>
                                        </p:attrNameLst>
                                      </p:cBhvr>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nodeType="clickEffect">
                                  <p:stCondLst>
                                    <p:cond delay="0"/>
                                  </p:stCondLst>
                                  <p:iterate type="lt">
                                    <p:tmPct val="10000"/>
                                  </p:iterate>
                                  <p:childTnLst>
                                    <p:set>
                                      <p:cBhvr>
                                        <p:cTn id="52" dur="1" fill="hold">
                                          <p:stCondLst>
                                            <p:cond delay="0"/>
                                          </p:stCondLst>
                                        </p:cTn>
                                        <p:tgtEl>
                                          <p:spTgt spid="4099">
                                            <p:txEl>
                                              <p:pRg st="1" end="1"/>
                                            </p:txEl>
                                          </p:spTgt>
                                        </p:tgtEl>
                                        <p:attrNameLst>
                                          <p:attrName>style.visibility</p:attrName>
                                        </p:attrNameLst>
                                      </p:cBhvr>
                                      <p:to>
                                        <p:strVal val="visible"/>
                                      </p:to>
                                    </p:set>
                                    <p:anim calcmode="lin" valueType="num">
                                      <p:cBhvr>
                                        <p:cTn id="53" dur="500" fill="hold"/>
                                        <p:tgtEl>
                                          <p:spTgt spid="409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4099">
                                            <p:txEl>
                                              <p:pRg st="1" end="1"/>
                                            </p:txEl>
                                          </p:spTgt>
                                        </p:tgtEl>
                                        <p:attrNameLst>
                                          <p:attrName>ppt_y</p:attrName>
                                        </p:attrNameLst>
                                      </p:cBhvr>
                                      <p:tavLst>
                                        <p:tav tm="0">
                                          <p:val>
                                            <p:strVal val="#ppt_y"/>
                                          </p:val>
                                        </p:tav>
                                        <p:tav tm="100000">
                                          <p:val>
                                            <p:strVal val="#ppt_y"/>
                                          </p:val>
                                        </p:tav>
                                      </p:tavLst>
                                    </p:anim>
                                    <p:anim calcmode="lin" valueType="num">
                                      <p:cBhvr>
                                        <p:cTn id="55" dur="500" fill="hold"/>
                                        <p:tgtEl>
                                          <p:spTgt spid="409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409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409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nodeType="clickEffect">
                                  <p:stCondLst>
                                    <p:cond delay="0"/>
                                  </p:stCondLst>
                                  <p:iterate type="lt">
                                    <p:tmPct val="10000"/>
                                  </p:iterate>
                                  <p:childTnLst>
                                    <p:set>
                                      <p:cBhvr>
                                        <p:cTn id="61" dur="1" fill="hold">
                                          <p:stCondLst>
                                            <p:cond delay="0"/>
                                          </p:stCondLst>
                                        </p:cTn>
                                        <p:tgtEl>
                                          <p:spTgt spid="4099">
                                            <p:txEl>
                                              <p:pRg st="3" end="3"/>
                                            </p:txEl>
                                          </p:spTgt>
                                        </p:tgtEl>
                                        <p:attrNameLst>
                                          <p:attrName>style.visibility</p:attrName>
                                        </p:attrNameLst>
                                      </p:cBhvr>
                                      <p:to>
                                        <p:strVal val="visible"/>
                                      </p:to>
                                    </p:set>
                                    <p:anim calcmode="lin" valueType="num">
                                      <p:cBhvr>
                                        <p:cTn id="62" dur="500" fill="hold"/>
                                        <p:tgtEl>
                                          <p:spTgt spid="409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4099">
                                            <p:txEl>
                                              <p:pRg st="3" end="3"/>
                                            </p:txEl>
                                          </p:spTgt>
                                        </p:tgtEl>
                                        <p:attrNameLst>
                                          <p:attrName>ppt_y</p:attrName>
                                        </p:attrNameLst>
                                      </p:cBhvr>
                                      <p:tavLst>
                                        <p:tav tm="0">
                                          <p:val>
                                            <p:strVal val="#ppt_y"/>
                                          </p:val>
                                        </p:tav>
                                        <p:tav tm="100000">
                                          <p:val>
                                            <p:strVal val="#ppt_y"/>
                                          </p:val>
                                        </p:tav>
                                      </p:tavLst>
                                    </p:anim>
                                    <p:anim calcmode="lin" valueType="num">
                                      <p:cBhvr>
                                        <p:cTn id="64" dur="500" fill="hold"/>
                                        <p:tgtEl>
                                          <p:spTgt spid="409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409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4099">
                                            <p:txEl>
                                              <p:pRg st="3" end="3"/>
                                            </p:txEl>
                                          </p:spTgt>
                                        </p:tgtEl>
                                      </p:cBhvr>
                                    </p:animEffect>
                                  </p:childTnLst>
                                </p:cTn>
                              </p:par>
                            </p:childTnLst>
                          </p:cTn>
                        </p:par>
                        <p:par>
                          <p:cTn id="67" fill="hold">
                            <p:stCondLst>
                              <p:cond delay="2800"/>
                            </p:stCondLst>
                            <p:childTnLst>
                              <p:par>
                                <p:cTn id="68" presetID="41" presetClass="entr" presetSubtype="0" fill="hold" nodeType="afterEffect">
                                  <p:stCondLst>
                                    <p:cond delay="0"/>
                                  </p:stCondLst>
                                  <p:iterate type="lt">
                                    <p:tmPct val="10000"/>
                                  </p:iterate>
                                  <p:childTnLst>
                                    <p:set>
                                      <p:cBhvr>
                                        <p:cTn id="69" dur="1" fill="hold">
                                          <p:stCondLst>
                                            <p:cond delay="0"/>
                                          </p:stCondLst>
                                        </p:cTn>
                                        <p:tgtEl>
                                          <p:spTgt spid="4099">
                                            <p:txEl>
                                              <p:pRg st="4" end="4"/>
                                            </p:txEl>
                                          </p:spTgt>
                                        </p:tgtEl>
                                        <p:attrNameLst>
                                          <p:attrName>style.visibility</p:attrName>
                                        </p:attrNameLst>
                                      </p:cBhvr>
                                      <p:to>
                                        <p:strVal val="visible"/>
                                      </p:to>
                                    </p:set>
                                    <p:anim calcmode="lin" valueType="num">
                                      <p:cBhvr>
                                        <p:cTn id="70" dur="500" fill="hold"/>
                                        <p:tgtEl>
                                          <p:spTgt spid="409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4099">
                                            <p:txEl>
                                              <p:pRg st="4" end="4"/>
                                            </p:txEl>
                                          </p:spTgt>
                                        </p:tgtEl>
                                        <p:attrNameLst>
                                          <p:attrName>ppt_y</p:attrName>
                                        </p:attrNameLst>
                                      </p:cBhvr>
                                      <p:tavLst>
                                        <p:tav tm="0">
                                          <p:val>
                                            <p:strVal val="#ppt_y"/>
                                          </p:val>
                                        </p:tav>
                                        <p:tav tm="100000">
                                          <p:val>
                                            <p:strVal val="#ppt_y"/>
                                          </p:val>
                                        </p:tav>
                                      </p:tavLst>
                                    </p:anim>
                                    <p:anim calcmode="lin" valueType="num">
                                      <p:cBhvr>
                                        <p:cTn id="72" dur="500" fill="hold"/>
                                        <p:tgtEl>
                                          <p:spTgt spid="409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409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4099">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nodeType="clickEffect">
                                  <p:stCondLst>
                                    <p:cond delay="0"/>
                                  </p:stCondLst>
                                  <p:iterate type="lt">
                                    <p:tmPct val="10000"/>
                                  </p:iterate>
                                  <p:childTnLst>
                                    <p:set>
                                      <p:cBhvr>
                                        <p:cTn id="78" dur="1" fill="hold">
                                          <p:stCondLst>
                                            <p:cond delay="0"/>
                                          </p:stCondLst>
                                        </p:cTn>
                                        <p:tgtEl>
                                          <p:spTgt spid="4099">
                                            <p:txEl>
                                              <p:pRg st="6" end="6"/>
                                            </p:txEl>
                                          </p:spTgt>
                                        </p:tgtEl>
                                        <p:attrNameLst>
                                          <p:attrName>style.visibility</p:attrName>
                                        </p:attrNameLst>
                                      </p:cBhvr>
                                      <p:to>
                                        <p:strVal val="visible"/>
                                      </p:to>
                                    </p:set>
                                    <p:anim calcmode="lin" valueType="num">
                                      <p:cBhvr>
                                        <p:cTn id="79" dur="500" fill="hold"/>
                                        <p:tgtEl>
                                          <p:spTgt spid="4099">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4099">
                                            <p:txEl>
                                              <p:pRg st="6" end="6"/>
                                            </p:txEl>
                                          </p:spTgt>
                                        </p:tgtEl>
                                        <p:attrNameLst>
                                          <p:attrName>ppt_y</p:attrName>
                                        </p:attrNameLst>
                                      </p:cBhvr>
                                      <p:tavLst>
                                        <p:tav tm="0">
                                          <p:val>
                                            <p:strVal val="#ppt_y"/>
                                          </p:val>
                                        </p:tav>
                                        <p:tav tm="100000">
                                          <p:val>
                                            <p:strVal val="#ppt_y"/>
                                          </p:val>
                                        </p:tav>
                                      </p:tavLst>
                                    </p:anim>
                                    <p:anim calcmode="lin" valueType="num">
                                      <p:cBhvr>
                                        <p:cTn id="81" dur="500" fill="hold"/>
                                        <p:tgtEl>
                                          <p:spTgt spid="4099">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4099">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4099">
                                            <p:txEl>
                                              <p:pRg st="6" end="6"/>
                                            </p:txEl>
                                          </p:spTgt>
                                        </p:tgtEl>
                                      </p:cBhvr>
                                    </p:animEffect>
                                  </p:childTnLst>
                                </p:cTn>
                              </p:par>
                            </p:childTnLst>
                          </p:cTn>
                        </p:par>
                        <p:par>
                          <p:cTn id="84" fill="hold">
                            <p:stCondLst>
                              <p:cond delay="2750"/>
                            </p:stCondLst>
                            <p:childTnLst>
                              <p:par>
                                <p:cTn id="85" presetID="41" presetClass="entr" presetSubtype="0" fill="hold" nodeType="afterEffect">
                                  <p:stCondLst>
                                    <p:cond delay="0"/>
                                  </p:stCondLst>
                                  <p:iterate type="lt">
                                    <p:tmPct val="10000"/>
                                  </p:iterate>
                                  <p:childTnLst>
                                    <p:set>
                                      <p:cBhvr>
                                        <p:cTn id="86" dur="1" fill="hold">
                                          <p:stCondLst>
                                            <p:cond delay="0"/>
                                          </p:stCondLst>
                                        </p:cTn>
                                        <p:tgtEl>
                                          <p:spTgt spid="4099">
                                            <p:txEl>
                                              <p:pRg st="7" end="7"/>
                                            </p:txEl>
                                          </p:spTgt>
                                        </p:tgtEl>
                                        <p:attrNameLst>
                                          <p:attrName>style.visibility</p:attrName>
                                        </p:attrNameLst>
                                      </p:cBhvr>
                                      <p:to>
                                        <p:strVal val="visible"/>
                                      </p:to>
                                    </p:set>
                                    <p:anim calcmode="lin" valueType="num">
                                      <p:cBhvr>
                                        <p:cTn id="87" dur="500" fill="hold"/>
                                        <p:tgtEl>
                                          <p:spTgt spid="4099">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4099">
                                            <p:txEl>
                                              <p:pRg st="7" end="7"/>
                                            </p:txEl>
                                          </p:spTgt>
                                        </p:tgtEl>
                                        <p:attrNameLst>
                                          <p:attrName>ppt_y</p:attrName>
                                        </p:attrNameLst>
                                      </p:cBhvr>
                                      <p:tavLst>
                                        <p:tav tm="0">
                                          <p:val>
                                            <p:strVal val="#ppt_y"/>
                                          </p:val>
                                        </p:tav>
                                        <p:tav tm="100000">
                                          <p:val>
                                            <p:strVal val="#ppt_y"/>
                                          </p:val>
                                        </p:tav>
                                      </p:tavLst>
                                    </p:anim>
                                    <p:anim calcmode="lin" valueType="num">
                                      <p:cBhvr>
                                        <p:cTn id="89" dur="500" fill="hold"/>
                                        <p:tgtEl>
                                          <p:spTgt spid="4099">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4099">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4099">
                                            <p:txEl>
                                              <p:pRg st="7" end="7"/>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41" presetClass="entr" presetSubtype="0" fill="hold" nodeType="clickEffect">
                                  <p:stCondLst>
                                    <p:cond delay="0"/>
                                  </p:stCondLst>
                                  <p:iterate type="lt">
                                    <p:tmPct val="10000"/>
                                  </p:iterate>
                                  <p:childTnLst>
                                    <p:set>
                                      <p:cBhvr>
                                        <p:cTn id="95" dur="1" fill="hold">
                                          <p:stCondLst>
                                            <p:cond delay="0"/>
                                          </p:stCondLst>
                                        </p:cTn>
                                        <p:tgtEl>
                                          <p:spTgt spid="4099">
                                            <p:txEl>
                                              <p:pRg st="9" end="9"/>
                                            </p:txEl>
                                          </p:spTgt>
                                        </p:tgtEl>
                                        <p:attrNameLst>
                                          <p:attrName>style.visibility</p:attrName>
                                        </p:attrNameLst>
                                      </p:cBhvr>
                                      <p:to>
                                        <p:strVal val="visible"/>
                                      </p:to>
                                    </p:set>
                                    <p:anim calcmode="lin" valueType="num">
                                      <p:cBhvr>
                                        <p:cTn id="96" dur="500" fill="hold"/>
                                        <p:tgtEl>
                                          <p:spTgt spid="4099">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97" dur="500" fill="hold"/>
                                        <p:tgtEl>
                                          <p:spTgt spid="4099">
                                            <p:txEl>
                                              <p:pRg st="9" end="9"/>
                                            </p:txEl>
                                          </p:spTgt>
                                        </p:tgtEl>
                                        <p:attrNameLst>
                                          <p:attrName>ppt_y</p:attrName>
                                        </p:attrNameLst>
                                      </p:cBhvr>
                                      <p:tavLst>
                                        <p:tav tm="0">
                                          <p:val>
                                            <p:strVal val="#ppt_y"/>
                                          </p:val>
                                        </p:tav>
                                        <p:tav tm="100000">
                                          <p:val>
                                            <p:strVal val="#ppt_y"/>
                                          </p:val>
                                        </p:tav>
                                      </p:tavLst>
                                    </p:anim>
                                    <p:anim calcmode="lin" valueType="num">
                                      <p:cBhvr>
                                        <p:cTn id="98" dur="500" fill="hold"/>
                                        <p:tgtEl>
                                          <p:spTgt spid="4099">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9" dur="500" fill="hold"/>
                                        <p:tgtEl>
                                          <p:spTgt spid="4099">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0" dur="500" tmFilter="0,0; .5, 1; 1, 1"/>
                                        <p:tgtEl>
                                          <p:spTgt spid="4099">
                                            <p:txEl>
                                              <p:pRg st="9" end="9"/>
                                            </p:txEl>
                                          </p:spTgt>
                                        </p:tgtEl>
                                      </p:cBhvr>
                                    </p:animEffect>
                                  </p:childTnLst>
                                </p:cTn>
                              </p:par>
                            </p:childTnLst>
                          </p:cTn>
                        </p:par>
                        <p:par>
                          <p:cTn id="101" fill="hold">
                            <p:stCondLst>
                              <p:cond delay="2700"/>
                            </p:stCondLst>
                            <p:childTnLst>
                              <p:par>
                                <p:cTn id="102" presetID="41" presetClass="entr" presetSubtype="0" fill="hold" nodeType="afterEffect">
                                  <p:stCondLst>
                                    <p:cond delay="0"/>
                                  </p:stCondLst>
                                  <p:iterate type="lt">
                                    <p:tmPct val="10000"/>
                                  </p:iterate>
                                  <p:childTnLst>
                                    <p:set>
                                      <p:cBhvr>
                                        <p:cTn id="103" dur="1" fill="hold">
                                          <p:stCondLst>
                                            <p:cond delay="0"/>
                                          </p:stCondLst>
                                        </p:cTn>
                                        <p:tgtEl>
                                          <p:spTgt spid="4099">
                                            <p:txEl>
                                              <p:pRg st="10" end="10"/>
                                            </p:txEl>
                                          </p:spTgt>
                                        </p:tgtEl>
                                        <p:attrNameLst>
                                          <p:attrName>style.visibility</p:attrName>
                                        </p:attrNameLst>
                                      </p:cBhvr>
                                      <p:to>
                                        <p:strVal val="visible"/>
                                      </p:to>
                                    </p:set>
                                    <p:anim calcmode="lin" valueType="num">
                                      <p:cBhvr>
                                        <p:cTn id="104" dur="500" fill="hold"/>
                                        <p:tgtEl>
                                          <p:spTgt spid="4099">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5" dur="500" fill="hold"/>
                                        <p:tgtEl>
                                          <p:spTgt spid="4099">
                                            <p:txEl>
                                              <p:pRg st="10" end="10"/>
                                            </p:txEl>
                                          </p:spTgt>
                                        </p:tgtEl>
                                        <p:attrNameLst>
                                          <p:attrName>ppt_y</p:attrName>
                                        </p:attrNameLst>
                                      </p:cBhvr>
                                      <p:tavLst>
                                        <p:tav tm="0">
                                          <p:val>
                                            <p:strVal val="#ppt_y"/>
                                          </p:val>
                                        </p:tav>
                                        <p:tav tm="100000">
                                          <p:val>
                                            <p:strVal val="#ppt_y"/>
                                          </p:val>
                                        </p:tav>
                                      </p:tavLst>
                                    </p:anim>
                                    <p:anim calcmode="lin" valueType="num">
                                      <p:cBhvr>
                                        <p:cTn id="106" dur="500" fill="hold"/>
                                        <p:tgtEl>
                                          <p:spTgt spid="4099">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7" dur="500" fill="hold"/>
                                        <p:tgtEl>
                                          <p:spTgt spid="4099">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500" tmFilter="0,0; .5, 1; 1, 1"/>
                                        <p:tgtEl>
                                          <p:spTgt spid="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l"/>
            <a:r>
              <a:rPr lang="en-US" u="sng">
                <a:solidFill>
                  <a:srgbClr val="FF0000"/>
                </a:solidFill>
              </a:rPr>
              <a:t>Types</a:t>
            </a:r>
            <a:r>
              <a:rPr lang="en-US">
                <a:solidFill>
                  <a:srgbClr val="FF0000"/>
                </a:solidFill>
              </a:rPr>
              <a:t> </a:t>
            </a:r>
            <a:r>
              <a:rPr lang="en-US" u="sng">
                <a:solidFill>
                  <a:srgbClr val="FF0000"/>
                </a:solidFill>
              </a:rPr>
              <a:t>of Pollution</a:t>
            </a:r>
          </a:p>
        </p:txBody>
      </p:sp>
      <p:sp>
        <p:nvSpPr>
          <p:cNvPr id="135171" name="Rectangle 3"/>
          <p:cNvSpPr>
            <a:spLocks noGrp="1" noChangeArrowheads="1"/>
          </p:cNvSpPr>
          <p:nvPr>
            <p:ph type="body" idx="1"/>
          </p:nvPr>
        </p:nvSpPr>
        <p:spPr>
          <a:xfrm>
            <a:off x="914400" y="1600200"/>
            <a:ext cx="8229600" cy="4530725"/>
          </a:xfrm>
        </p:spPr>
        <p:txBody>
          <a:bodyPr/>
          <a:lstStyle/>
          <a:p>
            <a:pPr>
              <a:buFont typeface="Wingdings" pitchFamily="2" charset="2"/>
              <a:buNone/>
            </a:pPr>
            <a:r>
              <a:rPr lang="en-US"/>
              <a:t>1. Air Pollution</a:t>
            </a:r>
          </a:p>
          <a:p>
            <a:pPr>
              <a:buFont typeface="Wingdings" pitchFamily="2" charset="2"/>
              <a:buNone/>
            </a:pPr>
            <a:r>
              <a:rPr lang="en-US">
                <a:solidFill>
                  <a:srgbClr val="0000FF"/>
                </a:solidFill>
              </a:rPr>
              <a:t>2. Water pollution</a:t>
            </a:r>
          </a:p>
          <a:p>
            <a:pPr>
              <a:buFont typeface="Wingdings" pitchFamily="2" charset="2"/>
              <a:buNone/>
            </a:pPr>
            <a:r>
              <a:rPr lang="en-US">
                <a:solidFill>
                  <a:srgbClr val="996600"/>
                </a:solidFill>
              </a:rPr>
              <a:t>3. Soil pollution</a:t>
            </a:r>
          </a:p>
          <a:p>
            <a:pPr>
              <a:buFont typeface="Wingdings" pitchFamily="2" charset="2"/>
              <a:buNone/>
            </a:pPr>
            <a:r>
              <a:rPr lang="en-US">
                <a:solidFill>
                  <a:srgbClr val="990000"/>
                </a:solidFill>
              </a:rPr>
              <a:t>4. Sound pollution</a:t>
            </a:r>
          </a:p>
        </p:txBody>
      </p:sp>
    </p:spTree>
  </p:cSld>
  <p:clrMapOvr>
    <a:masterClrMapping/>
  </p:clrMapOvr>
  <p:transition spd="slow">
    <p:blinds/>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fade">
                                      <p:cBhvr>
                                        <p:cTn id="7" dur="770" decel="100000"/>
                                        <p:tgtEl>
                                          <p:spTgt spid="135170"/>
                                        </p:tgtEl>
                                      </p:cBhvr>
                                    </p:animEffect>
                                    <p:animScale>
                                      <p:cBhvr>
                                        <p:cTn id="8" dur="770" decel="100000"/>
                                        <p:tgtEl>
                                          <p:spTgt spid="135170"/>
                                        </p:tgtEl>
                                      </p:cBhvr>
                                      <p:from x="10000" y="10000"/>
                                      <p:to x="200000" y="450000"/>
                                    </p:animScale>
                                    <p:animScale>
                                      <p:cBhvr>
                                        <p:cTn id="9" dur="1230" accel="100000" fill="hold">
                                          <p:stCondLst>
                                            <p:cond delay="770"/>
                                          </p:stCondLst>
                                        </p:cTn>
                                        <p:tgtEl>
                                          <p:spTgt spid="135170"/>
                                        </p:tgtEl>
                                      </p:cBhvr>
                                      <p:from x="200000" y="450000"/>
                                      <p:to x="100000" y="100000"/>
                                    </p:animScale>
                                    <p:set>
                                      <p:cBhvr>
                                        <p:cTn id="10" dur="770" fill="hold"/>
                                        <p:tgtEl>
                                          <p:spTgt spid="135170"/>
                                        </p:tgtEl>
                                        <p:attrNameLst>
                                          <p:attrName>ppt_x</p:attrName>
                                        </p:attrNameLst>
                                      </p:cBhvr>
                                      <p:to>
                                        <p:strVal val="(0.5)"/>
                                      </p:to>
                                    </p:set>
                                    <p:anim from="(0.5)" to="(#ppt_x)" calcmode="lin" valueType="num">
                                      <p:cBhvr>
                                        <p:cTn id="11" dur="1230" accel="100000" fill="hold">
                                          <p:stCondLst>
                                            <p:cond delay="770"/>
                                          </p:stCondLst>
                                        </p:cTn>
                                        <p:tgtEl>
                                          <p:spTgt spid="135170"/>
                                        </p:tgtEl>
                                        <p:attrNameLst>
                                          <p:attrName>ppt_x</p:attrName>
                                        </p:attrNameLst>
                                      </p:cBhvr>
                                    </p:anim>
                                    <p:set>
                                      <p:cBhvr>
                                        <p:cTn id="12" dur="770" fill="hold"/>
                                        <p:tgtEl>
                                          <p:spTgt spid="135170"/>
                                        </p:tgtEl>
                                        <p:attrNameLst>
                                          <p:attrName>ppt_y</p:attrName>
                                        </p:attrNameLst>
                                      </p:cBhvr>
                                      <p:to>
                                        <p:strVal val="(#ppt_y+0.4)"/>
                                      </p:to>
                                    </p:set>
                                    <p:anim from="(#ppt_y+0.4)" to="(#ppt_y)" calcmode="lin" valueType="num">
                                      <p:cBhvr>
                                        <p:cTn id="13" dur="1230" accel="100000" fill="hold">
                                          <p:stCondLst>
                                            <p:cond delay="770"/>
                                          </p:stCondLst>
                                        </p:cTn>
                                        <p:tgtEl>
                                          <p:spTgt spid="135170"/>
                                        </p:tgtEl>
                                        <p:attrNameLst>
                                          <p:attrName>ppt_y</p:attrName>
                                        </p:attrNameLst>
                                      </p:cBhvr>
                                    </p:anim>
                                  </p:childTnLst>
                                </p:cTn>
                              </p:par>
                            </p:childTnLst>
                          </p:cTn>
                        </p:par>
                        <p:par>
                          <p:cTn id="14" fill="hold">
                            <p:stCondLst>
                              <p:cond delay="2000"/>
                            </p:stCondLst>
                            <p:childTnLst>
                              <p:par>
                                <p:cTn id="15" presetID="37" presetClass="entr" presetSubtype="0" fill="hold" nodeType="afterEffect">
                                  <p:stCondLst>
                                    <p:cond delay="0"/>
                                  </p:stCondLst>
                                  <p:childTnLst>
                                    <p:set>
                                      <p:cBhvr>
                                        <p:cTn id="16" dur="1" fill="hold">
                                          <p:stCondLst>
                                            <p:cond delay="0"/>
                                          </p:stCondLst>
                                        </p:cTn>
                                        <p:tgtEl>
                                          <p:spTgt spid="135171">
                                            <p:txEl>
                                              <p:pRg st="0" end="0"/>
                                            </p:txEl>
                                          </p:spTgt>
                                        </p:tgtEl>
                                        <p:attrNameLst>
                                          <p:attrName>style.visibility</p:attrName>
                                        </p:attrNameLst>
                                      </p:cBhvr>
                                      <p:to>
                                        <p:strVal val="visible"/>
                                      </p:to>
                                    </p:set>
                                    <p:animEffect transition="in" filter="fade">
                                      <p:cBhvr>
                                        <p:cTn id="17" dur="3000"/>
                                        <p:tgtEl>
                                          <p:spTgt spid="135171">
                                            <p:txEl>
                                              <p:pRg st="0" end="0"/>
                                            </p:txEl>
                                          </p:spTgt>
                                        </p:tgtEl>
                                      </p:cBhvr>
                                    </p:animEffect>
                                    <p:anim calcmode="lin" valueType="num">
                                      <p:cBhvr>
                                        <p:cTn id="18" dur="30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p:cTn id="19" dur="2700" decel="100000" fill="hold"/>
                                        <p:tgtEl>
                                          <p:spTgt spid="135171">
                                            <p:txEl>
                                              <p:pRg st="0" end="0"/>
                                            </p:txEl>
                                          </p:spTgt>
                                        </p:tgtEl>
                                        <p:attrNameLst>
                                          <p:attrName>ppt_y</p:attrName>
                                        </p:attrNameLst>
                                      </p:cBhvr>
                                      <p:tavLst>
                                        <p:tav tm="0">
                                          <p:val>
                                            <p:strVal val="#ppt_y+1"/>
                                          </p:val>
                                        </p:tav>
                                        <p:tav tm="100000">
                                          <p:val>
                                            <p:strVal val="#ppt_y-.03"/>
                                          </p:val>
                                        </p:tav>
                                      </p:tavLst>
                                    </p:anim>
                                    <p:anim calcmode="lin" valueType="num">
                                      <p:cBhvr>
                                        <p:cTn id="20" dur="300" accel="100000" fill="hold">
                                          <p:stCondLst>
                                            <p:cond delay="2700"/>
                                          </p:stCondLst>
                                        </p:cTn>
                                        <p:tgtEl>
                                          <p:spTgt spid="135171">
                                            <p:txEl>
                                              <p:pRg st="0" end="0"/>
                                            </p:txEl>
                                          </p:spTgt>
                                        </p:tgtEl>
                                        <p:attrNameLst>
                                          <p:attrName>ppt_y</p:attrName>
                                        </p:attrNameLst>
                                      </p:cBhvr>
                                      <p:tavLst>
                                        <p:tav tm="0">
                                          <p:val>
                                            <p:strVal val="#ppt_y-.03"/>
                                          </p:val>
                                        </p:tav>
                                        <p:tav tm="100000">
                                          <p:val>
                                            <p:strVal val="#ppt_y"/>
                                          </p:val>
                                        </p:tav>
                                      </p:tavLst>
                                    </p:anim>
                                  </p:childTnLst>
                                </p:cTn>
                              </p:par>
                            </p:childTnLst>
                          </p:cTn>
                        </p:par>
                        <p:par>
                          <p:cTn id="21" fill="hold">
                            <p:stCondLst>
                              <p:cond delay="5000"/>
                            </p:stCondLst>
                            <p:childTnLst>
                              <p:par>
                                <p:cTn id="22" presetID="51" presetClass="entr" presetSubtype="0" fill="hold" nodeType="afterEffect">
                                  <p:stCondLst>
                                    <p:cond delay="0"/>
                                  </p:stCondLst>
                                  <p:childTnLst>
                                    <p:set>
                                      <p:cBhvr>
                                        <p:cTn id="23" dur="1" fill="hold">
                                          <p:stCondLst>
                                            <p:cond delay="0"/>
                                          </p:stCondLst>
                                        </p:cTn>
                                        <p:tgtEl>
                                          <p:spTgt spid="135171">
                                            <p:txEl>
                                              <p:pRg st="1" end="1"/>
                                            </p:txEl>
                                          </p:spTgt>
                                        </p:tgtEl>
                                        <p:attrNameLst>
                                          <p:attrName>style.visibility</p:attrName>
                                        </p:attrNameLst>
                                      </p:cBhvr>
                                      <p:to>
                                        <p:strVal val="visible"/>
                                      </p:to>
                                    </p:set>
                                    <p:animEffect transition="in" filter="fade">
                                      <p:cBhvr>
                                        <p:cTn id="24" dur="770" decel="100000"/>
                                        <p:tgtEl>
                                          <p:spTgt spid="135171">
                                            <p:txEl>
                                              <p:pRg st="1" end="1"/>
                                            </p:txEl>
                                          </p:spTgt>
                                        </p:tgtEl>
                                      </p:cBhvr>
                                    </p:animEffect>
                                    <p:animScale>
                                      <p:cBhvr>
                                        <p:cTn id="25" dur="770" decel="100000"/>
                                        <p:tgtEl>
                                          <p:spTgt spid="135171">
                                            <p:txEl>
                                              <p:pRg st="1" end="1"/>
                                            </p:txEl>
                                          </p:spTgt>
                                        </p:tgtEl>
                                      </p:cBhvr>
                                      <p:from x="10000" y="10000"/>
                                      <p:to x="200000" y="450000"/>
                                    </p:animScale>
                                    <p:animScale>
                                      <p:cBhvr>
                                        <p:cTn id="26" dur="1230" accel="100000" fill="hold">
                                          <p:stCondLst>
                                            <p:cond delay="770"/>
                                          </p:stCondLst>
                                        </p:cTn>
                                        <p:tgtEl>
                                          <p:spTgt spid="135171">
                                            <p:txEl>
                                              <p:pRg st="1" end="1"/>
                                            </p:txEl>
                                          </p:spTgt>
                                        </p:tgtEl>
                                      </p:cBhvr>
                                      <p:from x="200000" y="450000"/>
                                      <p:to x="100000" y="100000"/>
                                    </p:animScale>
                                    <p:set>
                                      <p:cBhvr>
                                        <p:cTn id="27" dur="770" fill="hold"/>
                                        <p:tgtEl>
                                          <p:spTgt spid="135171">
                                            <p:txEl>
                                              <p:pRg st="1" end="1"/>
                                            </p:txEl>
                                          </p:spTgt>
                                        </p:tgtEl>
                                        <p:attrNameLst>
                                          <p:attrName>ppt_x</p:attrName>
                                        </p:attrNameLst>
                                      </p:cBhvr>
                                      <p:to>
                                        <p:strVal val="(0.5)"/>
                                      </p:to>
                                    </p:set>
                                    <p:anim from="(0.5)" to="(#ppt_x)" calcmode="lin" valueType="num">
                                      <p:cBhvr>
                                        <p:cTn id="28" dur="1230" accel="100000" fill="hold">
                                          <p:stCondLst>
                                            <p:cond delay="770"/>
                                          </p:stCondLst>
                                        </p:cTn>
                                        <p:tgtEl>
                                          <p:spTgt spid="135171">
                                            <p:txEl>
                                              <p:pRg st="1" end="1"/>
                                            </p:txEl>
                                          </p:spTgt>
                                        </p:tgtEl>
                                        <p:attrNameLst>
                                          <p:attrName>ppt_x</p:attrName>
                                        </p:attrNameLst>
                                      </p:cBhvr>
                                    </p:anim>
                                    <p:set>
                                      <p:cBhvr>
                                        <p:cTn id="29" dur="770" fill="hold"/>
                                        <p:tgtEl>
                                          <p:spTgt spid="135171">
                                            <p:txEl>
                                              <p:pRg st="1" end="1"/>
                                            </p:txEl>
                                          </p:spTgt>
                                        </p:tgtEl>
                                        <p:attrNameLst>
                                          <p:attrName>ppt_y</p:attrName>
                                        </p:attrNameLst>
                                      </p:cBhvr>
                                      <p:to>
                                        <p:strVal val="(#ppt_y+0.4)"/>
                                      </p:to>
                                    </p:set>
                                    <p:anim from="(#ppt_y+0.4)" to="(#ppt_y)" calcmode="lin" valueType="num">
                                      <p:cBhvr>
                                        <p:cTn id="30" dur="1230" accel="100000" fill="hold">
                                          <p:stCondLst>
                                            <p:cond delay="770"/>
                                          </p:stCondLst>
                                        </p:cTn>
                                        <p:tgtEl>
                                          <p:spTgt spid="135171">
                                            <p:txEl>
                                              <p:pRg st="1" end="1"/>
                                            </p:txEl>
                                          </p:spTgt>
                                        </p:tgtEl>
                                        <p:attrNameLst>
                                          <p:attrName>ppt_y</p:attrName>
                                        </p:attrNameLst>
                                      </p:cBhvr>
                                    </p:anim>
                                  </p:childTnLst>
                                </p:cTn>
                              </p:par>
                            </p:childTnLst>
                          </p:cTn>
                        </p:par>
                        <p:par>
                          <p:cTn id="31" fill="hold">
                            <p:stCondLst>
                              <p:cond delay="7000"/>
                            </p:stCondLst>
                            <p:childTnLst>
                              <p:par>
                                <p:cTn id="32" presetID="51" presetClass="entr" presetSubtype="0" fill="hold" nodeType="afterEffect">
                                  <p:stCondLst>
                                    <p:cond delay="0"/>
                                  </p:stCondLst>
                                  <p:childTnLst>
                                    <p:set>
                                      <p:cBhvr>
                                        <p:cTn id="33" dur="1" fill="hold">
                                          <p:stCondLst>
                                            <p:cond delay="0"/>
                                          </p:stCondLst>
                                        </p:cTn>
                                        <p:tgtEl>
                                          <p:spTgt spid="135171">
                                            <p:txEl>
                                              <p:pRg st="2" end="2"/>
                                            </p:txEl>
                                          </p:spTgt>
                                        </p:tgtEl>
                                        <p:attrNameLst>
                                          <p:attrName>style.visibility</p:attrName>
                                        </p:attrNameLst>
                                      </p:cBhvr>
                                      <p:to>
                                        <p:strVal val="visible"/>
                                      </p:to>
                                    </p:set>
                                    <p:animEffect transition="in" filter="fade">
                                      <p:cBhvr>
                                        <p:cTn id="34" dur="770" decel="100000"/>
                                        <p:tgtEl>
                                          <p:spTgt spid="135171">
                                            <p:txEl>
                                              <p:pRg st="2" end="2"/>
                                            </p:txEl>
                                          </p:spTgt>
                                        </p:tgtEl>
                                      </p:cBhvr>
                                    </p:animEffect>
                                    <p:animScale>
                                      <p:cBhvr>
                                        <p:cTn id="35" dur="770" decel="100000"/>
                                        <p:tgtEl>
                                          <p:spTgt spid="135171">
                                            <p:txEl>
                                              <p:pRg st="2" end="2"/>
                                            </p:txEl>
                                          </p:spTgt>
                                        </p:tgtEl>
                                      </p:cBhvr>
                                      <p:from x="10000" y="10000"/>
                                      <p:to x="200000" y="450000"/>
                                    </p:animScale>
                                    <p:animScale>
                                      <p:cBhvr>
                                        <p:cTn id="36" dur="1230" accel="100000" fill="hold">
                                          <p:stCondLst>
                                            <p:cond delay="770"/>
                                          </p:stCondLst>
                                        </p:cTn>
                                        <p:tgtEl>
                                          <p:spTgt spid="135171">
                                            <p:txEl>
                                              <p:pRg st="2" end="2"/>
                                            </p:txEl>
                                          </p:spTgt>
                                        </p:tgtEl>
                                      </p:cBhvr>
                                      <p:from x="200000" y="450000"/>
                                      <p:to x="100000" y="100000"/>
                                    </p:animScale>
                                    <p:set>
                                      <p:cBhvr>
                                        <p:cTn id="37" dur="770" fill="hold"/>
                                        <p:tgtEl>
                                          <p:spTgt spid="135171">
                                            <p:txEl>
                                              <p:pRg st="2" end="2"/>
                                            </p:txEl>
                                          </p:spTgt>
                                        </p:tgtEl>
                                        <p:attrNameLst>
                                          <p:attrName>ppt_x</p:attrName>
                                        </p:attrNameLst>
                                      </p:cBhvr>
                                      <p:to>
                                        <p:strVal val="(0.5)"/>
                                      </p:to>
                                    </p:set>
                                    <p:anim from="(0.5)" to="(#ppt_x)" calcmode="lin" valueType="num">
                                      <p:cBhvr>
                                        <p:cTn id="38" dur="1230" accel="100000" fill="hold">
                                          <p:stCondLst>
                                            <p:cond delay="770"/>
                                          </p:stCondLst>
                                        </p:cTn>
                                        <p:tgtEl>
                                          <p:spTgt spid="135171">
                                            <p:txEl>
                                              <p:pRg st="2" end="2"/>
                                            </p:txEl>
                                          </p:spTgt>
                                        </p:tgtEl>
                                        <p:attrNameLst>
                                          <p:attrName>ppt_x</p:attrName>
                                        </p:attrNameLst>
                                      </p:cBhvr>
                                    </p:anim>
                                    <p:set>
                                      <p:cBhvr>
                                        <p:cTn id="39" dur="770" fill="hold"/>
                                        <p:tgtEl>
                                          <p:spTgt spid="135171">
                                            <p:txEl>
                                              <p:pRg st="2" end="2"/>
                                            </p:txEl>
                                          </p:spTgt>
                                        </p:tgtEl>
                                        <p:attrNameLst>
                                          <p:attrName>ppt_y</p:attrName>
                                        </p:attrNameLst>
                                      </p:cBhvr>
                                      <p:to>
                                        <p:strVal val="(#ppt_y+0.4)"/>
                                      </p:to>
                                    </p:set>
                                    <p:anim from="(#ppt_y+0.4)" to="(#ppt_y)" calcmode="lin" valueType="num">
                                      <p:cBhvr>
                                        <p:cTn id="40" dur="1230" accel="100000" fill="hold">
                                          <p:stCondLst>
                                            <p:cond delay="770"/>
                                          </p:stCondLst>
                                        </p:cTn>
                                        <p:tgtEl>
                                          <p:spTgt spid="135171">
                                            <p:txEl>
                                              <p:pRg st="2" end="2"/>
                                            </p:txEl>
                                          </p:spTgt>
                                        </p:tgtEl>
                                        <p:attrNameLst>
                                          <p:attrName>ppt_y</p:attrName>
                                        </p:attrNameLst>
                                      </p:cBhvr>
                                    </p:anim>
                                  </p:childTnLst>
                                </p:cTn>
                              </p:par>
                            </p:childTnLst>
                          </p:cTn>
                        </p:par>
                        <p:par>
                          <p:cTn id="41" fill="hold">
                            <p:stCondLst>
                              <p:cond delay="9000"/>
                            </p:stCondLst>
                            <p:childTnLst>
                              <p:par>
                                <p:cTn id="42" presetID="9" presetClass="entr" presetSubtype="0" fill="hold" nodeType="afterEffect">
                                  <p:stCondLst>
                                    <p:cond delay="0"/>
                                  </p:stCondLst>
                                  <p:childTnLst>
                                    <p:set>
                                      <p:cBhvr>
                                        <p:cTn id="43" dur="1" fill="hold">
                                          <p:stCondLst>
                                            <p:cond delay="0"/>
                                          </p:stCondLst>
                                        </p:cTn>
                                        <p:tgtEl>
                                          <p:spTgt spid="135171">
                                            <p:txEl>
                                              <p:pRg st="3" end="3"/>
                                            </p:txEl>
                                          </p:spTgt>
                                        </p:tgtEl>
                                        <p:attrNameLst>
                                          <p:attrName>style.visibility</p:attrName>
                                        </p:attrNameLst>
                                      </p:cBhvr>
                                      <p:to>
                                        <p:strVal val="visible"/>
                                      </p:to>
                                    </p:set>
                                    <p:animEffect transition="in" filter="dissolve">
                                      <p:cBhvr>
                                        <p:cTn id="44"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accent1"/>
          </a:solidFill>
        </p:spPr>
        <p:txBody>
          <a:bodyPr/>
          <a:lstStyle/>
          <a:p>
            <a:r>
              <a:rPr lang="en-US" sz="3200">
                <a:solidFill>
                  <a:srgbClr val="0000FF"/>
                </a:solidFill>
              </a:rPr>
              <a:t>COMPOSITION OF ATMOSPHERE</a:t>
            </a:r>
          </a:p>
        </p:txBody>
      </p:sp>
      <p:sp>
        <p:nvSpPr>
          <p:cNvPr id="5123" name="Rectangle 3"/>
          <p:cNvSpPr>
            <a:spLocks noGrp="1" noChangeArrowheads="1"/>
          </p:cNvSpPr>
          <p:nvPr>
            <p:ph type="body" idx="1"/>
          </p:nvPr>
        </p:nvSpPr>
        <p:spPr/>
        <p:txBody>
          <a:bodyPr/>
          <a:lstStyle/>
          <a:p>
            <a:r>
              <a:rPr lang="en-US"/>
              <a:t>The natural air consists of </a:t>
            </a:r>
          </a:p>
          <a:p>
            <a:pPr>
              <a:buFontTx/>
              <a:buNone/>
            </a:pPr>
            <a:r>
              <a:rPr lang="en-US"/>
              <a:t>                  N</a:t>
            </a:r>
            <a:r>
              <a:rPr lang="en-US" baseline="-25000"/>
              <a:t>2           </a:t>
            </a:r>
            <a:r>
              <a:rPr lang="en-US"/>
              <a:t>=      78.84%</a:t>
            </a:r>
          </a:p>
          <a:p>
            <a:pPr>
              <a:buFontTx/>
              <a:buNone/>
            </a:pPr>
            <a:r>
              <a:rPr lang="en-US"/>
              <a:t>			O</a:t>
            </a:r>
            <a:r>
              <a:rPr lang="en-US" baseline="-25000"/>
              <a:t>2            </a:t>
            </a:r>
            <a:r>
              <a:rPr lang="en-US"/>
              <a:t>=      20.94%</a:t>
            </a:r>
          </a:p>
          <a:p>
            <a:pPr>
              <a:buFontTx/>
              <a:buNone/>
            </a:pPr>
            <a:r>
              <a:rPr lang="en-US"/>
              <a:t>			CO</a:t>
            </a:r>
            <a:r>
              <a:rPr lang="en-US" baseline="-25000"/>
              <a:t>2         </a:t>
            </a:r>
            <a:r>
              <a:rPr lang="en-US"/>
              <a:t>=      0.03%</a:t>
            </a:r>
          </a:p>
          <a:p>
            <a:pPr>
              <a:buFontTx/>
              <a:buNone/>
            </a:pPr>
            <a:r>
              <a:rPr lang="en-US"/>
              <a:t>			Ar.&amp; others=  1%	</a:t>
            </a:r>
            <a:r>
              <a:rPr lang="en-US" baseline="-25000"/>
              <a:t>           </a:t>
            </a: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770" decel="100000"/>
                                        <p:tgtEl>
                                          <p:spTgt spid="5122"/>
                                        </p:tgtEl>
                                      </p:cBhvr>
                                    </p:animEffect>
                                    <p:animScale>
                                      <p:cBhvr>
                                        <p:cTn id="8" dur="770" decel="100000"/>
                                        <p:tgtEl>
                                          <p:spTgt spid="5122"/>
                                        </p:tgtEl>
                                      </p:cBhvr>
                                      <p:from x="10000" y="10000"/>
                                      <p:to x="200000" y="450000"/>
                                    </p:animScale>
                                    <p:animScale>
                                      <p:cBhvr>
                                        <p:cTn id="9" dur="1230" accel="100000" fill="hold">
                                          <p:stCondLst>
                                            <p:cond delay="770"/>
                                          </p:stCondLst>
                                        </p:cTn>
                                        <p:tgtEl>
                                          <p:spTgt spid="5122"/>
                                        </p:tgtEl>
                                      </p:cBhvr>
                                      <p:from x="200000" y="450000"/>
                                      <p:to x="100000" y="100000"/>
                                    </p:animScale>
                                    <p:set>
                                      <p:cBhvr>
                                        <p:cTn id="10" dur="770" fill="hold"/>
                                        <p:tgtEl>
                                          <p:spTgt spid="5122"/>
                                        </p:tgtEl>
                                        <p:attrNameLst>
                                          <p:attrName>ppt_x</p:attrName>
                                        </p:attrNameLst>
                                      </p:cBhvr>
                                      <p:to>
                                        <p:strVal val="(0.5)"/>
                                      </p:to>
                                    </p:set>
                                    <p:anim from="(0.5)" to="(#ppt_x)" calcmode="lin" valueType="num">
                                      <p:cBhvr>
                                        <p:cTn id="11" dur="1230" accel="100000" fill="hold">
                                          <p:stCondLst>
                                            <p:cond delay="770"/>
                                          </p:stCondLst>
                                        </p:cTn>
                                        <p:tgtEl>
                                          <p:spTgt spid="5122"/>
                                        </p:tgtEl>
                                        <p:attrNameLst>
                                          <p:attrName>ppt_x</p:attrName>
                                        </p:attrNameLst>
                                      </p:cBhvr>
                                    </p:anim>
                                    <p:set>
                                      <p:cBhvr>
                                        <p:cTn id="12" dur="770" fill="hold"/>
                                        <p:tgtEl>
                                          <p:spTgt spid="5122"/>
                                        </p:tgtEl>
                                        <p:attrNameLst>
                                          <p:attrName>ppt_y</p:attrName>
                                        </p:attrNameLst>
                                      </p:cBhvr>
                                      <p:to>
                                        <p:strVal val="(#ppt_y+0.4)"/>
                                      </p:to>
                                    </p:set>
                                    <p:anim from="(#ppt_y+0.4)" to="(#ppt_y)" calcmode="lin" valueType="num">
                                      <p:cBhvr>
                                        <p:cTn id="13" dur="1230" accel="100000" fill="hold">
                                          <p:stCondLst>
                                            <p:cond delay="770"/>
                                          </p:stCondLst>
                                        </p:cTn>
                                        <p:tgtEl>
                                          <p:spTgt spid="5122"/>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push.wav" builtIn="1"/>
                                        </p:tgtEl>
                                      </p:cMediaNode>
                                    </p:audio>
                                  </p:sub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5123">
                                            <p:txEl>
                                              <p:pRg st="0" end="0"/>
                                            </p:txEl>
                                          </p:spTgt>
                                        </p:tgtEl>
                                        <p:attrNameLst>
                                          <p:attrName>style.visibility</p:attrName>
                                        </p:attrNameLst>
                                      </p:cBhvr>
                                      <p:to>
                                        <p:strVal val="visible"/>
                                      </p:to>
                                    </p:set>
                                    <p:anim calcmode="lin" valueType="num">
                                      <p:cBhvr>
                                        <p:cTn id="18" dur="500" fill="hold"/>
                                        <p:tgtEl>
                                          <p:spTgt spid="512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5123">
                                            <p:txEl>
                                              <p:pRg st="0" end="0"/>
                                            </p:txEl>
                                          </p:spTgt>
                                        </p:tgtEl>
                                        <p:attrNameLst>
                                          <p:attrName>ppt_y</p:attrName>
                                        </p:attrNameLst>
                                      </p:cBhvr>
                                      <p:tavLst>
                                        <p:tav tm="0">
                                          <p:val>
                                            <p:strVal val="#ppt_y"/>
                                          </p:val>
                                        </p:tav>
                                        <p:tav tm="100000">
                                          <p:val>
                                            <p:strVal val="#ppt_y"/>
                                          </p:val>
                                        </p:tav>
                                      </p:tavLst>
                                    </p:anim>
                                    <p:anim calcmode="lin" valueType="num">
                                      <p:cBhvr>
                                        <p:cTn id="20" dur="500" fill="hold"/>
                                        <p:tgtEl>
                                          <p:spTgt spid="512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512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51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27"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29" dur="80"/>
                                        <p:tgtEl>
                                          <p:spTgt spid="5123">
                                            <p:txEl>
                                              <p:pRg st="1" end="1"/>
                                            </p:txEl>
                                          </p:spTgt>
                                        </p:tgtEl>
                                        <p:attrNameLst>
                                          <p:attrName>fill.type</p:attrName>
                                        </p:attrNameLst>
                                      </p:cBhvr>
                                      <p:to>
                                        <p:strVal val="solid"/>
                                      </p:to>
                                    </p:set>
                                  </p:childTnLst>
                                </p:cTn>
                              </p:par>
                            </p:childTnLst>
                          </p:cTn>
                        </p:par>
                        <p:par>
                          <p:cTn id="30" fill="hold">
                            <p:stCondLst>
                              <p:cond delay="400"/>
                            </p:stCondLst>
                            <p:childTnLst>
                              <p:par>
                                <p:cTn id="31" presetID="27" presetClass="entr" presetSubtype="0" fill="hold" nodeType="afterEffect">
                                  <p:stCondLst>
                                    <p:cond delay="0"/>
                                  </p:stCondLst>
                                  <p:iterate type="lt">
                                    <p:tmPct val="50000"/>
                                  </p:iterate>
                                  <p:childTnLst>
                                    <p:set>
                                      <p:cBhvr>
                                        <p:cTn id="32"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33"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35" dur="80"/>
                                        <p:tgtEl>
                                          <p:spTgt spid="5123">
                                            <p:txEl>
                                              <p:pRg st="2" end="2"/>
                                            </p:txEl>
                                          </p:spTgt>
                                        </p:tgtEl>
                                        <p:attrNameLst>
                                          <p:attrName>fill.type</p:attrName>
                                        </p:attrNameLst>
                                      </p:cBhvr>
                                      <p:to>
                                        <p:strVal val="solid"/>
                                      </p:to>
                                    </p:set>
                                  </p:childTnLst>
                                </p:cTn>
                              </p:par>
                            </p:childTnLst>
                          </p:cTn>
                        </p:par>
                        <p:par>
                          <p:cTn id="36" fill="hold">
                            <p:stCondLst>
                              <p:cond delay="80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5123">
                                            <p:txEl>
                                              <p:pRg st="3" end="3"/>
                                            </p:txEl>
                                          </p:spTgt>
                                        </p:tgtEl>
                                        <p:attrNameLst>
                                          <p:attrName>style.visibility</p:attrName>
                                        </p:attrNameLst>
                                      </p:cBhvr>
                                      <p:to>
                                        <p:strVal val="visible"/>
                                      </p:to>
                                    </p:set>
                                    <p:anim calcmode="discrete" valueType="clr">
                                      <p:cBhvr override="childStyle">
                                        <p:cTn id="39" dur="80"/>
                                        <p:tgtEl>
                                          <p:spTgt spid="5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5123">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5123">
                                            <p:txEl>
                                              <p:pRg st="3" end="3"/>
                                            </p:txEl>
                                          </p:spTgt>
                                        </p:tgtEl>
                                        <p:attrNameLst>
                                          <p:attrName>fill.type</p:attrName>
                                        </p:attrNameLst>
                                      </p:cBhvr>
                                      <p:to>
                                        <p:strVal val="solid"/>
                                      </p:to>
                                    </p:set>
                                  </p:childTnLst>
                                </p:cTn>
                              </p:par>
                            </p:childTnLst>
                          </p:cTn>
                        </p:par>
                        <p:par>
                          <p:cTn id="42" fill="hold">
                            <p:stCondLst>
                              <p:cond delay="120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5123">
                                            <p:txEl>
                                              <p:pRg st="4" end="4"/>
                                            </p:txEl>
                                          </p:spTgt>
                                        </p:tgtEl>
                                        <p:attrNameLst>
                                          <p:attrName>style.visibility</p:attrName>
                                        </p:attrNameLst>
                                      </p:cBhvr>
                                      <p:to>
                                        <p:strVal val="visible"/>
                                      </p:to>
                                    </p:set>
                                    <p:anim calcmode="discrete" valueType="clr">
                                      <p:cBhvr override="childStyle">
                                        <p:cTn id="45" dur="80"/>
                                        <p:tgtEl>
                                          <p:spTgt spid="5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5123">
                                            <p:txEl>
                                              <p:pRg st="4" end="4"/>
                                            </p:txEl>
                                          </p:spTgt>
                                        </p:tgtEl>
                                        <p:attrNameLst>
                                          <p:attrName>fillcolor</p:attrName>
                                        </p:attrNameLst>
                                      </p:cBhvr>
                                      <p:tavLst>
                                        <p:tav tm="0">
                                          <p:val>
                                            <p:clrVal>
                                              <a:schemeClr val="accent2"/>
                                            </p:clrVal>
                                          </p:val>
                                        </p:tav>
                                        <p:tav tm="50000">
                                          <p:val>
                                            <p:clrVal>
                                              <a:schemeClr val="hlink"/>
                                            </p:clrVal>
                                          </p:val>
                                        </p:tav>
                                      </p:tavLst>
                                    </p:anim>
                                    <p:set>
                                      <p:cBhvr>
                                        <p:cTn id="47" dur="80"/>
                                        <p:tgtEl>
                                          <p:spTgt spid="512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rgbClr val="33CCCC"/>
          </a:solidFill>
        </p:spPr>
        <p:txBody>
          <a:bodyPr/>
          <a:lstStyle/>
          <a:p>
            <a:r>
              <a:rPr lang="en-US"/>
              <a:t>Air pollution</a:t>
            </a:r>
          </a:p>
        </p:txBody>
      </p:sp>
      <p:sp>
        <p:nvSpPr>
          <p:cNvPr id="7171" name="Rectangle 3"/>
          <p:cNvSpPr>
            <a:spLocks noGrp="1" noChangeArrowheads="1"/>
          </p:cNvSpPr>
          <p:nvPr>
            <p:ph type="body" idx="1"/>
          </p:nvPr>
        </p:nvSpPr>
        <p:spPr/>
        <p:txBody>
          <a:bodyPr/>
          <a:lstStyle/>
          <a:p>
            <a:r>
              <a:rPr lang="en-US" sz="2800"/>
              <a:t>Direct or indirect introduction of any material in to the atmosphere in an amount that effects the quantity and composition of the outside atmosphere resulting in detrimental effect on human beings and non-living things is called air pollution</a:t>
            </a: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770" decel="100000"/>
                                        <p:tgtEl>
                                          <p:spTgt spid="7170"/>
                                        </p:tgtEl>
                                      </p:cBhvr>
                                    </p:animEffect>
                                    <p:animScale>
                                      <p:cBhvr>
                                        <p:cTn id="8" dur="770" decel="100000"/>
                                        <p:tgtEl>
                                          <p:spTgt spid="7170"/>
                                        </p:tgtEl>
                                      </p:cBhvr>
                                      <p:from x="10000" y="10000"/>
                                      <p:to x="200000" y="450000"/>
                                    </p:animScale>
                                    <p:animScale>
                                      <p:cBhvr>
                                        <p:cTn id="9" dur="1230" accel="100000" fill="hold">
                                          <p:stCondLst>
                                            <p:cond delay="770"/>
                                          </p:stCondLst>
                                        </p:cTn>
                                        <p:tgtEl>
                                          <p:spTgt spid="7170"/>
                                        </p:tgtEl>
                                      </p:cBhvr>
                                      <p:from x="200000" y="450000"/>
                                      <p:to x="100000" y="100000"/>
                                    </p:animScale>
                                    <p:set>
                                      <p:cBhvr>
                                        <p:cTn id="10" dur="770" fill="hold"/>
                                        <p:tgtEl>
                                          <p:spTgt spid="7170"/>
                                        </p:tgtEl>
                                        <p:attrNameLst>
                                          <p:attrName>ppt_x</p:attrName>
                                        </p:attrNameLst>
                                      </p:cBhvr>
                                      <p:to>
                                        <p:strVal val="(0.5)"/>
                                      </p:to>
                                    </p:set>
                                    <p:anim from="(0.5)" to="(#ppt_x)" calcmode="lin" valueType="num">
                                      <p:cBhvr>
                                        <p:cTn id="11" dur="1230" accel="100000" fill="hold">
                                          <p:stCondLst>
                                            <p:cond delay="770"/>
                                          </p:stCondLst>
                                        </p:cTn>
                                        <p:tgtEl>
                                          <p:spTgt spid="7170"/>
                                        </p:tgtEl>
                                        <p:attrNameLst>
                                          <p:attrName>ppt_x</p:attrName>
                                        </p:attrNameLst>
                                      </p:cBhvr>
                                    </p:anim>
                                    <p:set>
                                      <p:cBhvr>
                                        <p:cTn id="12" dur="770" fill="hold"/>
                                        <p:tgtEl>
                                          <p:spTgt spid="7170"/>
                                        </p:tgtEl>
                                        <p:attrNameLst>
                                          <p:attrName>ppt_y</p:attrName>
                                        </p:attrNameLst>
                                      </p:cBhvr>
                                      <p:to>
                                        <p:strVal val="(#ppt_y+0.4)"/>
                                      </p:to>
                                    </p:set>
                                    <p:anim from="(#ppt_y+0.4)" to="(#ppt_y)" calcmode="lin" valueType="num">
                                      <p:cBhvr>
                                        <p:cTn id="13" dur="1230" accel="100000" fill="hold">
                                          <p:stCondLst>
                                            <p:cond delay="770"/>
                                          </p:stCondLst>
                                        </p:cTn>
                                        <p:tgtEl>
                                          <p:spTgt spid="717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7171">
                                            <p:txEl>
                                              <p:pRg st="0" end="0"/>
                                            </p:txEl>
                                          </p:spTgt>
                                        </p:tgtEl>
                                        <p:attrNameLst>
                                          <p:attrName>style.visibility</p:attrName>
                                        </p:attrNameLst>
                                      </p:cBhvr>
                                      <p:to>
                                        <p:strVal val="visible"/>
                                      </p:to>
                                    </p:set>
                                    <p:animEffect transition="in" filter="diamond(in)">
                                      <p:cBhvr>
                                        <p:cTn id="18"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1219200" y="1066800"/>
            <a:ext cx="7315200" cy="3260725"/>
          </a:xfrm>
          <a:prstGeom prst="rect">
            <a:avLst/>
          </a:prstGeom>
          <a:noFill/>
          <a:ln w="9525">
            <a:noFill/>
            <a:miter lim="800000"/>
            <a:headEnd/>
            <a:tailEnd/>
          </a:ln>
          <a:effectLst/>
        </p:spPr>
        <p:txBody>
          <a:bodyPr>
            <a:spAutoFit/>
          </a:bodyPr>
          <a:lstStyle/>
          <a:p>
            <a:pPr>
              <a:spcBef>
                <a:spcPct val="50000"/>
              </a:spcBef>
            </a:pPr>
            <a:r>
              <a:rPr lang="en-US" sz="3200">
                <a:solidFill>
                  <a:srgbClr val="FF0000"/>
                </a:solidFill>
              </a:rPr>
              <a:t>Air pollution is most important from public point of view, because every individual person breathes approximately 22000 times a day inhaling about 15 to 22 kgs of air daily.</a:t>
            </a:r>
          </a:p>
          <a:p>
            <a:pPr>
              <a:spcBef>
                <a:spcPct val="50000"/>
              </a:spcBef>
            </a:pPr>
            <a:r>
              <a:rPr lang="en-US" sz="3200">
                <a:solidFill>
                  <a:srgbClr val="FF0000"/>
                </a:solidFill>
              </a:rPr>
              <a:t>The polluted air causes ill effects</a:t>
            </a:r>
            <a:r>
              <a:rPr lang="en-US" sz="2400">
                <a:solidFill>
                  <a:srgbClr val="FF0000"/>
                </a:solidFill>
              </a:rPr>
              <a:t>.</a:t>
            </a:r>
          </a:p>
        </p:txBody>
      </p:sp>
    </p:spTree>
  </p:cSld>
  <p:clrMapOvr>
    <a:masterClrMapping/>
  </p:clrMapOvr>
  <p:transition spd="slow">
    <p:blinds/>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20836">
                                            <p:txEl>
                                              <p:pRg st="0" end="0"/>
                                            </p:txEl>
                                          </p:spTgt>
                                        </p:tgtEl>
                                        <p:attrNameLst>
                                          <p:attrName>style.visibility</p:attrName>
                                        </p:attrNameLst>
                                      </p:cBhvr>
                                      <p:to>
                                        <p:strVal val="visible"/>
                                      </p:to>
                                    </p:set>
                                    <p:anim calcmode="lin" valueType="num">
                                      <p:cBhvr>
                                        <p:cTn id="7" dur="500" fill="hold"/>
                                        <p:tgtEl>
                                          <p:spTgt spid="12083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083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2083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083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083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120836">
                                            <p:txEl>
                                              <p:pRg st="1" end="1"/>
                                            </p:txEl>
                                          </p:spTgt>
                                        </p:tgtEl>
                                        <p:attrNameLst>
                                          <p:attrName>style.visibility</p:attrName>
                                        </p:attrNameLst>
                                      </p:cBhvr>
                                      <p:to>
                                        <p:strVal val="visible"/>
                                      </p:to>
                                    </p:set>
                                    <p:anim calcmode="lin" valueType="num">
                                      <p:cBhvr>
                                        <p:cTn id="16" dur="500" fill="hold"/>
                                        <p:tgtEl>
                                          <p:spTgt spid="12083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0836">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12083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083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08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solidFill>
            <a:srgbClr val="A6E086"/>
          </a:solidFill>
        </p:spPr>
        <p:txBody>
          <a:bodyPr/>
          <a:lstStyle/>
          <a:p>
            <a:r>
              <a:rPr lang="en-US"/>
              <a:t>CAUSES OF AIR POLLUTION</a:t>
            </a:r>
          </a:p>
        </p:txBody>
      </p:sp>
      <p:sp>
        <p:nvSpPr>
          <p:cNvPr id="8197" name="Rectangle 5"/>
          <p:cNvSpPr>
            <a:spLocks noGrp="1" noChangeArrowheads="1"/>
          </p:cNvSpPr>
          <p:nvPr>
            <p:ph type="body" sz="half" idx="1"/>
          </p:nvPr>
        </p:nvSpPr>
        <p:spPr>
          <a:xfrm>
            <a:off x="762000" y="1981200"/>
            <a:ext cx="4038600" cy="4114800"/>
          </a:xfrm>
        </p:spPr>
        <p:txBody>
          <a:bodyPr/>
          <a:lstStyle/>
          <a:p>
            <a:pPr>
              <a:lnSpc>
                <a:spcPct val="90000"/>
              </a:lnSpc>
              <a:buFont typeface="Wingdings" pitchFamily="2" charset="2"/>
              <a:buNone/>
            </a:pPr>
            <a:r>
              <a:rPr lang="en-US"/>
              <a:t>  </a:t>
            </a:r>
            <a:r>
              <a:rPr lang="en-US" u="sng">
                <a:solidFill>
                  <a:srgbClr val="006600"/>
                </a:solidFill>
              </a:rPr>
              <a:t>NATURAL CAUSES</a:t>
            </a:r>
          </a:p>
          <a:p>
            <a:pPr>
              <a:lnSpc>
                <a:spcPct val="90000"/>
              </a:lnSpc>
            </a:pPr>
            <a:r>
              <a:rPr lang="en-US"/>
              <a:t>Volcanic eruptions</a:t>
            </a:r>
          </a:p>
          <a:p>
            <a:pPr>
              <a:lnSpc>
                <a:spcPct val="90000"/>
              </a:lnSpc>
            </a:pPr>
            <a:r>
              <a:rPr lang="en-US"/>
              <a:t>Burning of forests</a:t>
            </a:r>
          </a:p>
          <a:p>
            <a:pPr>
              <a:lnSpc>
                <a:spcPct val="90000"/>
              </a:lnSpc>
            </a:pPr>
            <a:r>
              <a:rPr lang="en-US"/>
              <a:t>Storms</a:t>
            </a:r>
          </a:p>
          <a:p>
            <a:pPr>
              <a:lnSpc>
                <a:spcPct val="90000"/>
              </a:lnSpc>
            </a:pPr>
            <a:r>
              <a:rPr lang="en-US"/>
              <a:t>Virus &amp; bacteria</a:t>
            </a:r>
          </a:p>
          <a:p>
            <a:pPr>
              <a:lnSpc>
                <a:spcPct val="90000"/>
              </a:lnSpc>
            </a:pPr>
            <a:r>
              <a:rPr lang="en-US"/>
              <a:t>Earthquakes</a:t>
            </a:r>
          </a:p>
        </p:txBody>
      </p:sp>
      <p:sp>
        <p:nvSpPr>
          <p:cNvPr id="8198" name="Rectangle 6"/>
          <p:cNvSpPr>
            <a:spLocks noGrp="1" noChangeArrowheads="1"/>
          </p:cNvSpPr>
          <p:nvPr>
            <p:ph type="body" sz="half" idx="2"/>
          </p:nvPr>
        </p:nvSpPr>
        <p:spPr/>
        <p:txBody>
          <a:bodyPr/>
          <a:lstStyle/>
          <a:p>
            <a:pPr>
              <a:buFont typeface="Wingdings" pitchFamily="2" charset="2"/>
              <a:buNone/>
            </a:pPr>
            <a:r>
              <a:rPr lang="en-US" sz="2400"/>
              <a:t>    </a:t>
            </a:r>
            <a:r>
              <a:rPr lang="en-US" sz="2400" u="sng">
                <a:solidFill>
                  <a:srgbClr val="006600"/>
                </a:solidFill>
              </a:rPr>
              <a:t>MAN-MADE CAUSES</a:t>
            </a:r>
          </a:p>
          <a:p>
            <a:r>
              <a:rPr lang="en-US" sz="2400"/>
              <a:t>Increase in human population</a:t>
            </a:r>
          </a:p>
          <a:p>
            <a:r>
              <a:rPr lang="en-US" sz="2400"/>
              <a:t>Rapid industrialization</a:t>
            </a:r>
          </a:p>
          <a:p>
            <a:r>
              <a:rPr lang="en-US" sz="2400"/>
              <a:t>Deforestation</a:t>
            </a:r>
          </a:p>
          <a:p>
            <a:r>
              <a:rPr lang="en-US" sz="2400"/>
              <a:t>Transportation services</a:t>
            </a:r>
          </a:p>
          <a:p>
            <a:r>
              <a:rPr lang="en-US" sz="2400"/>
              <a:t>Agricultural activities</a:t>
            </a:r>
          </a:p>
          <a:p>
            <a:r>
              <a:rPr lang="en-US" sz="2400"/>
              <a:t>Radioactive substances</a:t>
            </a:r>
          </a:p>
        </p:txBody>
      </p:sp>
    </p:spTree>
  </p:cSld>
  <p:clrMapOvr>
    <a:masterClrMapping/>
  </p:clrMapOvr>
  <p:transition spd="slow">
    <p:blinds/>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shreg.wav" builtIn="1"/>
                                        </p:tgtEl>
                                      </p:cMediaNode>
                                    </p:audio>
                                  </p:subTnLst>
                                </p:cTn>
                              </p:par>
                            </p:childTnLst>
                          </p:cTn>
                        </p:par>
                      </p:childTnLst>
                    </p:cTn>
                  </p:par>
                  <p:par>
                    <p:cTn id="9" fill="hold">
                      <p:stCondLst>
                        <p:cond delay="indefinite"/>
                      </p:stCondLst>
                      <p:childTnLst>
                        <p:par>
                          <p:cTn id="10" fill="hold">
                            <p:stCondLst>
                              <p:cond delay="0"/>
                            </p:stCondLst>
                            <p:childTnLst>
                              <p:par>
                                <p:cTn id="11" presetID="51" presetClass="entr" presetSubtype="0" fill="hold" nodeType="clickEffect">
                                  <p:stCondLst>
                                    <p:cond delay="0"/>
                                  </p:stCondLst>
                                  <p:childTnLst>
                                    <p:set>
                                      <p:cBhvr>
                                        <p:cTn id="12" dur="1" fill="hold">
                                          <p:stCondLst>
                                            <p:cond delay="0"/>
                                          </p:stCondLst>
                                        </p:cTn>
                                        <p:tgtEl>
                                          <p:spTgt spid="8197">
                                            <p:txEl>
                                              <p:pRg st="0" end="0"/>
                                            </p:txEl>
                                          </p:spTgt>
                                        </p:tgtEl>
                                        <p:attrNameLst>
                                          <p:attrName>style.visibility</p:attrName>
                                        </p:attrNameLst>
                                      </p:cBhvr>
                                      <p:to>
                                        <p:strVal val="visible"/>
                                      </p:to>
                                    </p:set>
                                    <p:animEffect transition="in" filter="fade">
                                      <p:cBhvr>
                                        <p:cTn id="13" dur="770" decel="100000"/>
                                        <p:tgtEl>
                                          <p:spTgt spid="8197">
                                            <p:txEl>
                                              <p:pRg st="0" end="0"/>
                                            </p:txEl>
                                          </p:spTgt>
                                        </p:tgtEl>
                                      </p:cBhvr>
                                    </p:animEffect>
                                    <p:animScale>
                                      <p:cBhvr>
                                        <p:cTn id="14" dur="770" decel="100000"/>
                                        <p:tgtEl>
                                          <p:spTgt spid="8197">
                                            <p:txEl>
                                              <p:pRg st="0" end="0"/>
                                            </p:txEl>
                                          </p:spTgt>
                                        </p:tgtEl>
                                      </p:cBhvr>
                                      <p:from x="10000" y="10000"/>
                                      <p:to x="200000" y="450000"/>
                                    </p:animScale>
                                    <p:animScale>
                                      <p:cBhvr>
                                        <p:cTn id="15" dur="1230" accel="100000" fill="hold">
                                          <p:stCondLst>
                                            <p:cond delay="770"/>
                                          </p:stCondLst>
                                        </p:cTn>
                                        <p:tgtEl>
                                          <p:spTgt spid="8197">
                                            <p:txEl>
                                              <p:pRg st="0" end="0"/>
                                            </p:txEl>
                                          </p:spTgt>
                                        </p:tgtEl>
                                      </p:cBhvr>
                                      <p:from x="200000" y="450000"/>
                                      <p:to x="100000" y="100000"/>
                                    </p:animScale>
                                    <p:set>
                                      <p:cBhvr>
                                        <p:cTn id="16" dur="770" fill="hold"/>
                                        <p:tgtEl>
                                          <p:spTgt spid="8197">
                                            <p:txEl>
                                              <p:pRg st="0" end="0"/>
                                            </p:txEl>
                                          </p:spTgt>
                                        </p:tgtEl>
                                        <p:attrNameLst>
                                          <p:attrName>ppt_x</p:attrName>
                                        </p:attrNameLst>
                                      </p:cBhvr>
                                      <p:to>
                                        <p:strVal val="(0.5)"/>
                                      </p:to>
                                    </p:set>
                                    <p:anim from="(0.5)" to="(#ppt_x)" calcmode="lin" valueType="num">
                                      <p:cBhvr>
                                        <p:cTn id="17" dur="1230" accel="100000" fill="hold">
                                          <p:stCondLst>
                                            <p:cond delay="770"/>
                                          </p:stCondLst>
                                        </p:cTn>
                                        <p:tgtEl>
                                          <p:spTgt spid="8197">
                                            <p:txEl>
                                              <p:pRg st="0" end="0"/>
                                            </p:txEl>
                                          </p:spTgt>
                                        </p:tgtEl>
                                        <p:attrNameLst>
                                          <p:attrName>ppt_x</p:attrName>
                                        </p:attrNameLst>
                                      </p:cBhvr>
                                    </p:anim>
                                    <p:set>
                                      <p:cBhvr>
                                        <p:cTn id="18" dur="770" fill="hold"/>
                                        <p:tgtEl>
                                          <p:spTgt spid="8197">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8197">
                                            <p:txEl>
                                              <p:pRg st="0" end="0"/>
                                            </p:txEl>
                                          </p:spTgt>
                                        </p:tgtEl>
                                        <p:attrNameLst>
                                          <p:attrName>ppt_y</p:attrName>
                                        </p:attrNameLst>
                                      </p:cBhvr>
                                    </p:anim>
                                  </p:childTnLst>
                                </p:cTn>
                              </p:par>
                              <p:par>
                                <p:cTn id="20" presetID="51" presetClass="entr" presetSubtype="0" fill="hold" nodeType="withEffect">
                                  <p:stCondLst>
                                    <p:cond delay="0"/>
                                  </p:stCondLst>
                                  <p:childTnLst>
                                    <p:set>
                                      <p:cBhvr>
                                        <p:cTn id="21" dur="1" fill="hold">
                                          <p:stCondLst>
                                            <p:cond delay="0"/>
                                          </p:stCondLst>
                                        </p:cTn>
                                        <p:tgtEl>
                                          <p:spTgt spid="8198">
                                            <p:txEl>
                                              <p:pRg st="0" end="0"/>
                                            </p:txEl>
                                          </p:spTgt>
                                        </p:tgtEl>
                                        <p:attrNameLst>
                                          <p:attrName>style.visibility</p:attrName>
                                        </p:attrNameLst>
                                      </p:cBhvr>
                                      <p:to>
                                        <p:strVal val="visible"/>
                                      </p:to>
                                    </p:set>
                                    <p:animEffect transition="in" filter="fade">
                                      <p:cBhvr>
                                        <p:cTn id="22" dur="770" decel="100000"/>
                                        <p:tgtEl>
                                          <p:spTgt spid="8198">
                                            <p:txEl>
                                              <p:pRg st="0" end="0"/>
                                            </p:txEl>
                                          </p:spTgt>
                                        </p:tgtEl>
                                      </p:cBhvr>
                                    </p:animEffect>
                                    <p:animScale>
                                      <p:cBhvr>
                                        <p:cTn id="23" dur="770" decel="100000"/>
                                        <p:tgtEl>
                                          <p:spTgt spid="8198">
                                            <p:txEl>
                                              <p:pRg st="0" end="0"/>
                                            </p:txEl>
                                          </p:spTgt>
                                        </p:tgtEl>
                                      </p:cBhvr>
                                      <p:from x="10000" y="10000"/>
                                      <p:to x="200000" y="450000"/>
                                    </p:animScale>
                                    <p:animScale>
                                      <p:cBhvr>
                                        <p:cTn id="24" dur="1230" accel="100000" fill="hold">
                                          <p:stCondLst>
                                            <p:cond delay="770"/>
                                          </p:stCondLst>
                                        </p:cTn>
                                        <p:tgtEl>
                                          <p:spTgt spid="8198">
                                            <p:txEl>
                                              <p:pRg st="0" end="0"/>
                                            </p:txEl>
                                          </p:spTgt>
                                        </p:tgtEl>
                                      </p:cBhvr>
                                      <p:from x="200000" y="450000"/>
                                      <p:to x="100000" y="100000"/>
                                    </p:animScale>
                                    <p:set>
                                      <p:cBhvr>
                                        <p:cTn id="25" dur="770" fill="hold"/>
                                        <p:tgtEl>
                                          <p:spTgt spid="8198">
                                            <p:txEl>
                                              <p:pRg st="0" end="0"/>
                                            </p:txEl>
                                          </p:spTgt>
                                        </p:tgtEl>
                                        <p:attrNameLst>
                                          <p:attrName>ppt_x</p:attrName>
                                        </p:attrNameLst>
                                      </p:cBhvr>
                                      <p:to>
                                        <p:strVal val="(0.5)"/>
                                      </p:to>
                                    </p:set>
                                    <p:anim from="(0.5)" to="(#ppt_x)" calcmode="lin" valueType="num">
                                      <p:cBhvr>
                                        <p:cTn id="26" dur="1230" accel="100000" fill="hold">
                                          <p:stCondLst>
                                            <p:cond delay="770"/>
                                          </p:stCondLst>
                                        </p:cTn>
                                        <p:tgtEl>
                                          <p:spTgt spid="8198">
                                            <p:txEl>
                                              <p:pRg st="0" end="0"/>
                                            </p:txEl>
                                          </p:spTgt>
                                        </p:tgtEl>
                                        <p:attrNameLst>
                                          <p:attrName>ppt_x</p:attrName>
                                        </p:attrNameLst>
                                      </p:cBhvr>
                                    </p:anim>
                                    <p:set>
                                      <p:cBhvr>
                                        <p:cTn id="27" dur="770" fill="hold"/>
                                        <p:tgtEl>
                                          <p:spTgt spid="8198">
                                            <p:txEl>
                                              <p:pRg st="0" end="0"/>
                                            </p:txEl>
                                          </p:spTgt>
                                        </p:tgtEl>
                                        <p:attrNameLst>
                                          <p:attrName>ppt_y</p:attrName>
                                        </p:attrNameLst>
                                      </p:cBhvr>
                                      <p:to>
                                        <p:strVal val="(#ppt_y+0.4)"/>
                                      </p:to>
                                    </p:set>
                                    <p:anim from="(#ppt_y+0.4)" to="(#ppt_y)" calcmode="lin" valueType="num">
                                      <p:cBhvr>
                                        <p:cTn id="28" dur="1230" accel="100000" fill="hold">
                                          <p:stCondLst>
                                            <p:cond delay="770"/>
                                          </p:stCondLst>
                                        </p:cTn>
                                        <p:tgtEl>
                                          <p:spTgt spid="8198">
                                            <p:txEl>
                                              <p:pRg st="0" end="0"/>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8197">
                                            <p:txEl>
                                              <p:pRg st="1" end="1"/>
                                            </p:txEl>
                                          </p:spTgt>
                                        </p:tgtEl>
                                        <p:attrNameLst>
                                          <p:attrName>style.visibility</p:attrName>
                                        </p:attrNameLst>
                                      </p:cBhvr>
                                      <p:to>
                                        <p:strVal val="visible"/>
                                      </p:to>
                                    </p:set>
                                    <p:anim calcmode="discrete" valueType="clr">
                                      <p:cBhvr override="childStyle">
                                        <p:cTn id="33" dur="80"/>
                                        <p:tgtEl>
                                          <p:spTgt spid="819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8197">
                                            <p:txEl>
                                              <p:pRg st="1" end="1"/>
                                            </p:txEl>
                                          </p:spTgt>
                                        </p:tgtEl>
                                        <p:attrNameLst>
                                          <p:attrName>fillcolor</p:attrName>
                                        </p:attrNameLst>
                                      </p:cBhvr>
                                      <p:tavLst>
                                        <p:tav tm="0">
                                          <p:val>
                                            <p:clrVal>
                                              <a:schemeClr val="accent2"/>
                                            </p:clrVal>
                                          </p:val>
                                        </p:tav>
                                        <p:tav tm="50000">
                                          <p:val>
                                            <p:clrVal>
                                              <a:schemeClr val="hlink"/>
                                            </p:clrVal>
                                          </p:val>
                                        </p:tav>
                                      </p:tavLst>
                                    </p:anim>
                                    <p:set>
                                      <p:cBhvr>
                                        <p:cTn id="35" dur="80"/>
                                        <p:tgtEl>
                                          <p:spTgt spid="8197">
                                            <p:txEl>
                                              <p:pRg st="1" end="1"/>
                                            </p:txEl>
                                          </p:spTgt>
                                        </p:tgtEl>
                                        <p:attrNameLst>
                                          <p:attrName>fill.type</p:attrName>
                                        </p:attrNameLst>
                                      </p:cBhvr>
                                      <p:to>
                                        <p:strVal val="solid"/>
                                      </p:to>
                                    </p:set>
                                  </p:childTnLst>
                                </p:cTn>
                              </p:par>
                            </p:childTnLst>
                          </p:cTn>
                        </p:par>
                        <p:par>
                          <p:cTn id="36" fill="hold">
                            <p:stCondLst>
                              <p:cond delay="72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8197">
                                            <p:txEl>
                                              <p:pRg st="2" end="2"/>
                                            </p:txEl>
                                          </p:spTgt>
                                        </p:tgtEl>
                                        <p:attrNameLst>
                                          <p:attrName>style.visibility</p:attrName>
                                        </p:attrNameLst>
                                      </p:cBhvr>
                                      <p:to>
                                        <p:strVal val="visible"/>
                                      </p:to>
                                    </p:set>
                                    <p:anim calcmode="discrete" valueType="clr">
                                      <p:cBhvr override="childStyle">
                                        <p:cTn id="39" dur="80"/>
                                        <p:tgtEl>
                                          <p:spTgt spid="819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8197">
                                            <p:txEl>
                                              <p:pRg st="2" end="2"/>
                                            </p:txEl>
                                          </p:spTgt>
                                        </p:tgtEl>
                                        <p:attrNameLst>
                                          <p:attrName>fillcolor</p:attrName>
                                        </p:attrNameLst>
                                      </p:cBhvr>
                                      <p:tavLst>
                                        <p:tav tm="0">
                                          <p:val>
                                            <p:clrVal>
                                              <a:schemeClr val="accent2"/>
                                            </p:clrVal>
                                          </p:val>
                                        </p:tav>
                                        <p:tav tm="50000">
                                          <p:val>
                                            <p:clrVal>
                                              <a:schemeClr val="hlink"/>
                                            </p:clrVal>
                                          </p:val>
                                        </p:tav>
                                      </p:tavLst>
                                    </p:anim>
                                    <p:set>
                                      <p:cBhvr>
                                        <p:cTn id="41" dur="80"/>
                                        <p:tgtEl>
                                          <p:spTgt spid="8197">
                                            <p:txEl>
                                              <p:pRg st="2" end="2"/>
                                            </p:txEl>
                                          </p:spTgt>
                                        </p:tgtEl>
                                        <p:attrNameLst>
                                          <p:attrName>fill.type</p:attrName>
                                        </p:attrNameLst>
                                      </p:cBhvr>
                                      <p:to>
                                        <p:strVal val="solid"/>
                                      </p:to>
                                    </p:set>
                                  </p:childTnLst>
                                </p:cTn>
                              </p:par>
                            </p:childTnLst>
                          </p:cTn>
                        </p:par>
                        <p:par>
                          <p:cTn id="42" fill="hold">
                            <p:stCondLst>
                              <p:cond delay="140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8197">
                                            <p:txEl>
                                              <p:pRg st="3" end="3"/>
                                            </p:txEl>
                                          </p:spTgt>
                                        </p:tgtEl>
                                        <p:attrNameLst>
                                          <p:attrName>style.visibility</p:attrName>
                                        </p:attrNameLst>
                                      </p:cBhvr>
                                      <p:to>
                                        <p:strVal val="visible"/>
                                      </p:to>
                                    </p:set>
                                    <p:anim calcmode="discrete" valueType="clr">
                                      <p:cBhvr override="childStyle">
                                        <p:cTn id="45" dur="80"/>
                                        <p:tgtEl>
                                          <p:spTgt spid="819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8197">
                                            <p:txEl>
                                              <p:pRg st="3" end="3"/>
                                            </p:txEl>
                                          </p:spTgt>
                                        </p:tgtEl>
                                        <p:attrNameLst>
                                          <p:attrName>fillcolor</p:attrName>
                                        </p:attrNameLst>
                                      </p:cBhvr>
                                      <p:tavLst>
                                        <p:tav tm="0">
                                          <p:val>
                                            <p:clrVal>
                                              <a:schemeClr val="accent2"/>
                                            </p:clrVal>
                                          </p:val>
                                        </p:tav>
                                        <p:tav tm="50000">
                                          <p:val>
                                            <p:clrVal>
                                              <a:schemeClr val="hlink"/>
                                            </p:clrVal>
                                          </p:val>
                                        </p:tav>
                                      </p:tavLst>
                                    </p:anim>
                                    <p:set>
                                      <p:cBhvr>
                                        <p:cTn id="47" dur="80"/>
                                        <p:tgtEl>
                                          <p:spTgt spid="8197">
                                            <p:txEl>
                                              <p:pRg st="3" end="3"/>
                                            </p:txEl>
                                          </p:spTgt>
                                        </p:tgtEl>
                                        <p:attrNameLst>
                                          <p:attrName>fill.type</p:attrName>
                                        </p:attrNameLst>
                                      </p:cBhvr>
                                      <p:to>
                                        <p:strVal val="solid"/>
                                      </p:to>
                                    </p:set>
                                  </p:childTnLst>
                                </p:cTn>
                              </p:par>
                            </p:childTnLst>
                          </p:cTn>
                        </p:par>
                        <p:par>
                          <p:cTn id="48" fill="hold">
                            <p:stCondLst>
                              <p:cond delay="168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8197">
                                            <p:txEl>
                                              <p:pRg st="4" end="4"/>
                                            </p:txEl>
                                          </p:spTgt>
                                        </p:tgtEl>
                                        <p:attrNameLst>
                                          <p:attrName>style.visibility</p:attrName>
                                        </p:attrNameLst>
                                      </p:cBhvr>
                                      <p:to>
                                        <p:strVal val="visible"/>
                                      </p:to>
                                    </p:set>
                                    <p:anim calcmode="discrete" valueType="clr">
                                      <p:cBhvr override="childStyle">
                                        <p:cTn id="51" dur="80"/>
                                        <p:tgtEl>
                                          <p:spTgt spid="819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8197">
                                            <p:txEl>
                                              <p:pRg st="4" end="4"/>
                                            </p:txEl>
                                          </p:spTgt>
                                        </p:tgtEl>
                                        <p:attrNameLst>
                                          <p:attrName>fillcolor</p:attrName>
                                        </p:attrNameLst>
                                      </p:cBhvr>
                                      <p:tavLst>
                                        <p:tav tm="0">
                                          <p:val>
                                            <p:clrVal>
                                              <a:schemeClr val="accent2"/>
                                            </p:clrVal>
                                          </p:val>
                                        </p:tav>
                                        <p:tav tm="50000">
                                          <p:val>
                                            <p:clrVal>
                                              <a:schemeClr val="hlink"/>
                                            </p:clrVal>
                                          </p:val>
                                        </p:tav>
                                      </p:tavLst>
                                    </p:anim>
                                    <p:set>
                                      <p:cBhvr>
                                        <p:cTn id="53" dur="80"/>
                                        <p:tgtEl>
                                          <p:spTgt spid="8197">
                                            <p:txEl>
                                              <p:pRg st="4" end="4"/>
                                            </p:txEl>
                                          </p:spTgt>
                                        </p:tgtEl>
                                        <p:attrNameLst>
                                          <p:attrName>fill.type</p:attrName>
                                        </p:attrNameLst>
                                      </p:cBhvr>
                                      <p:to>
                                        <p:strVal val="solid"/>
                                      </p:to>
                                    </p:set>
                                  </p:childTnLst>
                                </p:cTn>
                              </p:par>
                            </p:childTnLst>
                          </p:cTn>
                        </p:par>
                        <p:par>
                          <p:cTn id="54" fill="hold">
                            <p:stCondLst>
                              <p:cond delay="2280"/>
                            </p:stCondLst>
                            <p:childTnLst>
                              <p:par>
                                <p:cTn id="55" presetID="27" presetClass="entr" presetSubtype="0" fill="hold" nodeType="afterEffect">
                                  <p:stCondLst>
                                    <p:cond delay="0"/>
                                  </p:stCondLst>
                                  <p:iterate type="lt">
                                    <p:tmPct val="50000"/>
                                  </p:iterate>
                                  <p:childTnLst>
                                    <p:set>
                                      <p:cBhvr>
                                        <p:cTn id="56" dur="1" fill="hold">
                                          <p:stCondLst>
                                            <p:cond delay="0"/>
                                          </p:stCondLst>
                                        </p:cTn>
                                        <p:tgtEl>
                                          <p:spTgt spid="8197">
                                            <p:txEl>
                                              <p:pRg st="5" end="5"/>
                                            </p:txEl>
                                          </p:spTgt>
                                        </p:tgtEl>
                                        <p:attrNameLst>
                                          <p:attrName>style.visibility</p:attrName>
                                        </p:attrNameLst>
                                      </p:cBhvr>
                                      <p:to>
                                        <p:strVal val="visible"/>
                                      </p:to>
                                    </p:set>
                                    <p:anim calcmode="discrete" valueType="clr">
                                      <p:cBhvr override="childStyle">
                                        <p:cTn id="57" dur="80"/>
                                        <p:tgtEl>
                                          <p:spTgt spid="819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8197">
                                            <p:txEl>
                                              <p:pRg st="5" end="5"/>
                                            </p:txEl>
                                          </p:spTgt>
                                        </p:tgtEl>
                                        <p:attrNameLst>
                                          <p:attrName>fillcolor</p:attrName>
                                        </p:attrNameLst>
                                      </p:cBhvr>
                                      <p:tavLst>
                                        <p:tav tm="0">
                                          <p:val>
                                            <p:clrVal>
                                              <a:schemeClr val="accent2"/>
                                            </p:clrVal>
                                          </p:val>
                                        </p:tav>
                                        <p:tav tm="50000">
                                          <p:val>
                                            <p:clrVal>
                                              <a:schemeClr val="hlink"/>
                                            </p:clrVal>
                                          </p:val>
                                        </p:tav>
                                      </p:tavLst>
                                    </p:anim>
                                    <p:set>
                                      <p:cBhvr>
                                        <p:cTn id="59" dur="80"/>
                                        <p:tgtEl>
                                          <p:spTgt spid="8197">
                                            <p:txEl>
                                              <p:pRg st="5" end="5"/>
                                            </p:txEl>
                                          </p:spTgt>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27" presetClass="entr" presetSubtype="0" fill="hold" nodeType="clickEffect">
                                  <p:stCondLst>
                                    <p:cond delay="0"/>
                                  </p:stCondLst>
                                  <p:iterate type="lt">
                                    <p:tmPct val="50000"/>
                                  </p:iterate>
                                  <p:childTnLst>
                                    <p:set>
                                      <p:cBhvr>
                                        <p:cTn id="63" dur="1" fill="hold">
                                          <p:stCondLst>
                                            <p:cond delay="0"/>
                                          </p:stCondLst>
                                        </p:cTn>
                                        <p:tgtEl>
                                          <p:spTgt spid="8198">
                                            <p:txEl>
                                              <p:pRg st="1" end="1"/>
                                            </p:txEl>
                                          </p:spTgt>
                                        </p:tgtEl>
                                        <p:attrNameLst>
                                          <p:attrName>style.visibility</p:attrName>
                                        </p:attrNameLst>
                                      </p:cBhvr>
                                      <p:to>
                                        <p:strVal val="visible"/>
                                      </p:to>
                                    </p:set>
                                    <p:anim calcmode="discrete" valueType="clr">
                                      <p:cBhvr override="childStyle">
                                        <p:cTn id="64" dur="80"/>
                                        <p:tgtEl>
                                          <p:spTgt spid="819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8198">
                                            <p:txEl>
                                              <p:pRg st="1" end="1"/>
                                            </p:txEl>
                                          </p:spTgt>
                                        </p:tgtEl>
                                        <p:attrNameLst>
                                          <p:attrName>fillcolor</p:attrName>
                                        </p:attrNameLst>
                                      </p:cBhvr>
                                      <p:tavLst>
                                        <p:tav tm="0">
                                          <p:val>
                                            <p:clrVal>
                                              <a:schemeClr val="accent2"/>
                                            </p:clrVal>
                                          </p:val>
                                        </p:tav>
                                        <p:tav tm="50000">
                                          <p:val>
                                            <p:clrVal>
                                              <a:schemeClr val="hlink"/>
                                            </p:clrVal>
                                          </p:val>
                                        </p:tav>
                                      </p:tavLst>
                                    </p:anim>
                                    <p:set>
                                      <p:cBhvr>
                                        <p:cTn id="66" dur="80"/>
                                        <p:tgtEl>
                                          <p:spTgt spid="8198">
                                            <p:txEl>
                                              <p:pRg st="1" end="1"/>
                                            </p:txEl>
                                          </p:spTgt>
                                        </p:tgtEl>
                                        <p:attrNameLst>
                                          <p:attrName>fill.type</p:attrName>
                                        </p:attrNameLst>
                                      </p:cBhvr>
                                      <p:to>
                                        <p:strVal val="solid"/>
                                      </p:to>
                                    </p:set>
                                  </p:childTnLst>
                                </p:cTn>
                              </p:par>
                            </p:childTnLst>
                          </p:cTn>
                        </p:par>
                        <p:par>
                          <p:cTn id="67" fill="hold">
                            <p:stCondLst>
                              <p:cond delay="1040"/>
                            </p:stCondLst>
                            <p:childTnLst>
                              <p:par>
                                <p:cTn id="68" presetID="27" presetClass="entr" presetSubtype="0" fill="hold" nodeType="afterEffect">
                                  <p:stCondLst>
                                    <p:cond delay="0"/>
                                  </p:stCondLst>
                                  <p:iterate type="lt">
                                    <p:tmPct val="50000"/>
                                  </p:iterate>
                                  <p:childTnLst>
                                    <p:set>
                                      <p:cBhvr>
                                        <p:cTn id="69" dur="1" fill="hold">
                                          <p:stCondLst>
                                            <p:cond delay="0"/>
                                          </p:stCondLst>
                                        </p:cTn>
                                        <p:tgtEl>
                                          <p:spTgt spid="8198">
                                            <p:txEl>
                                              <p:pRg st="2" end="2"/>
                                            </p:txEl>
                                          </p:spTgt>
                                        </p:tgtEl>
                                        <p:attrNameLst>
                                          <p:attrName>style.visibility</p:attrName>
                                        </p:attrNameLst>
                                      </p:cBhvr>
                                      <p:to>
                                        <p:strVal val="visible"/>
                                      </p:to>
                                    </p:set>
                                    <p:anim calcmode="discrete" valueType="clr">
                                      <p:cBhvr override="childStyle">
                                        <p:cTn id="70" dur="80"/>
                                        <p:tgtEl>
                                          <p:spTgt spid="819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8198">
                                            <p:txEl>
                                              <p:pRg st="2" end="2"/>
                                            </p:txEl>
                                          </p:spTgt>
                                        </p:tgtEl>
                                        <p:attrNameLst>
                                          <p:attrName>fillcolor</p:attrName>
                                        </p:attrNameLst>
                                      </p:cBhvr>
                                      <p:tavLst>
                                        <p:tav tm="0">
                                          <p:val>
                                            <p:clrVal>
                                              <a:schemeClr val="accent2"/>
                                            </p:clrVal>
                                          </p:val>
                                        </p:tav>
                                        <p:tav tm="50000">
                                          <p:val>
                                            <p:clrVal>
                                              <a:schemeClr val="hlink"/>
                                            </p:clrVal>
                                          </p:val>
                                        </p:tav>
                                      </p:tavLst>
                                    </p:anim>
                                    <p:set>
                                      <p:cBhvr>
                                        <p:cTn id="72" dur="80"/>
                                        <p:tgtEl>
                                          <p:spTgt spid="8198">
                                            <p:txEl>
                                              <p:pRg st="2" end="2"/>
                                            </p:txEl>
                                          </p:spTgt>
                                        </p:tgtEl>
                                        <p:attrNameLst>
                                          <p:attrName>fill.type</p:attrName>
                                        </p:attrNameLst>
                                      </p:cBhvr>
                                      <p:to>
                                        <p:strVal val="solid"/>
                                      </p:to>
                                    </p:set>
                                  </p:childTnLst>
                                </p:cTn>
                              </p:par>
                            </p:childTnLst>
                          </p:cTn>
                        </p:par>
                        <p:par>
                          <p:cTn id="73" fill="hold">
                            <p:stCondLst>
                              <p:cond delay="1960"/>
                            </p:stCondLst>
                            <p:childTnLst>
                              <p:par>
                                <p:cTn id="74" presetID="27" presetClass="entr" presetSubtype="0" fill="hold" nodeType="afterEffect">
                                  <p:stCondLst>
                                    <p:cond delay="0"/>
                                  </p:stCondLst>
                                  <p:iterate type="lt">
                                    <p:tmPct val="50000"/>
                                  </p:iterate>
                                  <p:childTnLst>
                                    <p:set>
                                      <p:cBhvr>
                                        <p:cTn id="75" dur="1" fill="hold">
                                          <p:stCondLst>
                                            <p:cond delay="0"/>
                                          </p:stCondLst>
                                        </p:cTn>
                                        <p:tgtEl>
                                          <p:spTgt spid="8198">
                                            <p:txEl>
                                              <p:pRg st="3" end="3"/>
                                            </p:txEl>
                                          </p:spTgt>
                                        </p:tgtEl>
                                        <p:attrNameLst>
                                          <p:attrName>style.visibility</p:attrName>
                                        </p:attrNameLst>
                                      </p:cBhvr>
                                      <p:to>
                                        <p:strVal val="visible"/>
                                      </p:to>
                                    </p:set>
                                    <p:anim calcmode="discrete" valueType="clr">
                                      <p:cBhvr override="childStyle">
                                        <p:cTn id="76" dur="80"/>
                                        <p:tgtEl>
                                          <p:spTgt spid="819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8198">
                                            <p:txEl>
                                              <p:pRg st="3" end="3"/>
                                            </p:txEl>
                                          </p:spTgt>
                                        </p:tgtEl>
                                        <p:attrNameLst>
                                          <p:attrName>fillcolor</p:attrName>
                                        </p:attrNameLst>
                                      </p:cBhvr>
                                      <p:tavLst>
                                        <p:tav tm="0">
                                          <p:val>
                                            <p:clrVal>
                                              <a:schemeClr val="accent2"/>
                                            </p:clrVal>
                                          </p:val>
                                        </p:tav>
                                        <p:tav tm="50000">
                                          <p:val>
                                            <p:clrVal>
                                              <a:schemeClr val="hlink"/>
                                            </p:clrVal>
                                          </p:val>
                                        </p:tav>
                                      </p:tavLst>
                                    </p:anim>
                                    <p:set>
                                      <p:cBhvr>
                                        <p:cTn id="78" dur="80"/>
                                        <p:tgtEl>
                                          <p:spTgt spid="8198">
                                            <p:txEl>
                                              <p:pRg st="3" end="3"/>
                                            </p:txEl>
                                          </p:spTgt>
                                        </p:tgtEl>
                                        <p:attrNameLst>
                                          <p:attrName>fill.type</p:attrName>
                                        </p:attrNameLst>
                                      </p:cBhvr>
                                      <p:to>
                                        <p:strVal val="solid"/>
                                      </p:to>
                                    </p:set>
                                  </p:childTnLst>
                                </p:cTn>
                              </p:par>
                            </p:childTnLst>
                          </p:cTn>
                        </p:par>
                        <p:par>
                          <p:cTn id="79" fill="hold">
                            <p:stCondLst>
                              <p:cond delay="2520"/>
                            </p:stCondLst>
                            <p:childTnLst>
                              <p:par>
                                <p:cTn id="80" presetID="27" presetClass="entr" presetSubtype="0" fill="hold" nodeType="afterEffect">
                                  <p:stCondLst>
                                    <p:cond delay="0"/>
                                  </p:stCondLst>
                                  <p:iterate type="lt">
                                    <p:tmPct val="50000"/>
                                  </p:iterate>
                                  <p:childTnLst>
                                    <p:set>
                                      <p:cBhvr>
                                        <p:cTn id="81" dur="1" fill="hold">
                                          <p:stCondLst>
                                            <p:cond delay="0"/>
                                          </p:stCondLst>
                                        </p:cTn>
                                        <p:tgtEl>
                                          <p:spTgt spid="8198">
                                            <p:txEl>
                                              <p:pRg st="4" end="4"/>
                                            </p:txEl>
                                          </p:spTgt>
                                        </p:tgtEl>
                                        <p:attrNameLst>
                                          <p:attrName>style.visibility</p:attrName>
                                        </p:attrNameLst>
                                      </p:cBhvr>
                                      <p:to>
                                        <p:strVal val="visible"/>
                                      </p:to>
                                    </p:set>
                                    <p:anim calcmode="discrete" valueType="clr">
                                      <p:cBhvr override="childStyle">
                                        <p:cTn id="82" dur="80"/>
                                        <p:tgtEl>
                                          <p:spTgt spid="819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3" dur="80"/>
                                        <p:tgtEl>
                                          <p:spTgt spid="8198">
                                            <p:txEl>
                                              <p:pRg st="4" end="4"/>
                                            </p:txEl>
                                          </p:spTgt>
                                        </p:tgtEl>
                                        <p:attrNameLst>
                                          <p:attrName>fillcolor</p:attrName>
                                        </p:attrNameLst>
                                      </p:cBhvr>
                                      <p:tavLst>
                                        <p:tav tm="0">
                                          <p:val>
                                            <p:clrVal>
                                              <a:schemeClr val="accent2"/>
                                            </p:clrVal>
                                          </p:val>
                                        </p:tav>
                                        <p:tav tm="50000">
                                          <p:val>
                                            <p:clrVal>
                                              <a:schemeClr val="hlink"/>
                                            </p:clrVal>
                                          </p:val>
                                        </p:tav>
                                      </p:tavLst>
                                    </p:anim>
                                    <p:set>
                                      <p:cBhvr>
                                        <p:cTn id="84" dur="80"/>
                                        <p:tgtEl>
                                          <p:spTgt spid="8198">
                                            <p:txEl>
                                              <p:pRg st="4" end="4"/>
                                            </p:txEl>
                                          </p:spTgt>
                                        </p:tgtEl>
                                        <p:attrNameLst>
                                          <p:attrName>fill.type</p:attrName>
                                        </p:attrNameLst>
                                      </p:cBhvr>
                                      <p:to>
                                        <p:strVal val="solid"/>
                                      </p:to>
                                    </p:set>
                                  </p:childTnLst>
                                </p:cTn>
                              </p:par>
                            </p:childTnLst>
                          </p:cTn>
                        </p:par>
                        <p:par>
                          <p:cTn id="85" fill="hold">
                            <p:stCondLst>
                              <p:cond delay="3440"/>
                            </p:stCondLst>
                            <p:childTnLst>
                              <p:par>
                                <p:cTn id="86" presetID="27" presetClass="entr" presetSubtype="0" fill="hold" nodeType="afterEffect">
                                  <p:stCondLst>
                                    <p:cond delay="0"/>
                                  </p:stCondLst>
                                  <p:iterate type="lt">
                                    <p:tmPct val="50000"/>
                                  </p:iterate>
                                  <p:childTnLst>
                                    <p:set>
                                      <p:cBhvr>
                                        <p:cTn id="87" dur="1" fill="hold">
                                          <p:stCondLst>
                                            <p:cond delay="0"/>
                                          </p:stCondLst>
                                        </p:cTn>
                                        <p:tgtEl>
                                          <p:spTgt spid="8198">
                                            <p:txEl>
                                              <p:pRg st="5" end="5"/>
                                            </p:txEl>
                                          </p:spTgt>
                                        </p:tgtEl>
                                        <p:attrNameLst>
                                          <p:attrName>style.visibility</p:attrName>
                                        </p:attrNameLst>
                                      </p:cBhvr>
                                      <p:to>
                                        <p:strVal val="visible"/>
                                      </p:to>
                                    </p:set>
                                    <p:anim calcmode="discrete" valueType="clr">
                                      <p:cBhvr override="childStyle">
                                        <p:cTn id="88" dur="80"/>
                                        <p:tgtEl>
                                          <p:spTgt spid="819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9" dur="80"/>
                                        <p:tgtEl>
                                          <p:spTgt spid="8198">
                                            <p:txEl>
                                              <p:pRg st="5" end="5"/>
                                            </p:txEl>
                                          </p:spTgt>
                                        </p:tgtEl>
                                        <p:attrNameLst>
                                          <p:attrName>fillcolor</p:attrName>
                                        </p:attrNameLst>
                                      </p:cBhvr>
                                      <p:tavLst>
                                        <p:tav tm="0">
                                          <p:val>
                                            <p:clrVal>
                                              <a:schemeClr val="accent2"/>
                                            </p:clrVal>
                                          </p:val>
                                        </p:tav>
                                        <p:tav tm="50000">
                                          <p:val>
                                            <p:clrVal>
                                              <a:schemeClr val="hlink"/>
                                            </p:clrVal>
                                          </p:val>
                                        </p:tav>
                                      </p:tavLst>
                                    </p:anim>
                                    <p:set>
                                      <p:cBhvr>
                                        <p:cTn id="90" dur="80"/>
                                        <p:tgtEl>
                                          <p:spTgt spid="8198">
                                            <p:txEl>
                                              <p:pRg st="5" end="5"/>
                                            </p:txEl>
                                          </p:spTgt>
                                        </p:tgtEl>
                                        <p:attrNameLst>
                                          <p:attrName>fill.type</p:attrName>
                                        </p:attrNameLst>
                                      </p:cBhvr>
                                      <p:to>
                                        <p:strVal val="solid"/>
                                      </p:to>
                                    </p:set>
                                  </p:childTnLst>
                                </p:cTn>
                              </p:par>
                            </p:childTnLst>
                          </p:cTn>
                        </p:par>
                        <p:par>
                          <p:cTn id="91" fill="hold">
                            <p:stCondLst>
                              <p:cond delay="4360"/>
                            </p:stCondLst>
                            <p:childTnLst>
                              <p:par>
                                <p:cTn id="92" presetID="27" presetClass="entr" presetSubtype="0" fill="hold" nodeType="afterEffect">
                                  <p:stCondLst>
                                    <p:cond delay="0"/>
                                  </p:stCondLst>
                                  <p:iterate type="lt">
                                    <p:tmPct val="50000"/>
                                  </p:iterate>
                                  <p:childTnLst>
                                    <p:set>
                                      <p:cBhvr>
                                        <p:cTn id="93" dur="1" fill="hold">
                                          <p:stCondLst>
                                            <p:cond delay="0"/>
                                          </p:stCondLst>
                                        </p:cTn>
                                        <p:tgtEl>
                                          <p:spTgt spid="8198">
                                            <p:txEl>
                                              <p:pRg st="6" end="6"/>
                                            </p:txEl>
                                          </p:spTgt>
                                        </p:tgtEl>
                                        <p:attrNameLst>
                                          <p:attrName>style.visibility</p:attrName>
                                        </p:attrNameLst>
                                      </p:cBhvr>
                                      <p:to>
                                        <p:strVal val="visible"/>
                                      </p:to>
                                    </p:set>
                                    <p:anim calcmode="discrete" valueType="clr">
                                      <p:cBhvr override="childStyle">
                                        <p:cTn id="94" dur="80"/>
                                        <p:tgtEl>
                                          <p:spTgt spid="8198">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5" dur="80"/>
                                        <p:tgtEl>
                                          <p:spTgt spid="8198">
                                            <p:txEl>
                                              <p:pRg st="6" end="6"/>
                                            </p:txEl>
                                          </p:spTgt>
                                        </p:tgtEl>
                                        <p:attrNameLst>
                                          <p:attrName>fillcolor</p:attrName>
                                        </p:attrNameLst>
                                      </p:cBhvr>
                                      <p:tavLst>
                                        <p:tav tm="0">
                                          <p:val>
                                            <p:clrVal>
                                              <a:schemeClr val="accent2"/>
                                            </p:clrVal>
                                          </p:val>
                                        </p:tav>
                                        <p:tav tm="50000">
                                          <p:val>
                                            <p:clrVal>
                                              <a:schemeClr val="hlink"/>
                                            </p:clrVal>
                                          </p:val>
                                        </p:tav>
                                      </p:tavLst>
                                    </p:anim>
                                    <p:set>
                                      <p:cBhvr>
                                        <p:cTn id="96" dur="80"/>
                                        <p:tgtEl>
                                          <p:spTgt spid="8198">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Selling Your Ideas">
  <a:themeElements>
    <a:clrScheme name="Selling Your Ideas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fontScheme name="Selling Your Ide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ling Your Ideas 1">
        <a:dk1>
          <a:srgbClr val="F1B60F"/>
        </a:dk1>
        <a:lt1>
          <a:srgbClr val="FFFFFF"/>
        </a:lt1>
        <a:dk2>
          <a:srgbClr val="115606"/>
        </a:dk2>
        <a:lt2>
          <a:srgbClr val="F1B60F"/>
        </a:lt2>
        <a:accent1>
          <a:srgbClr val="CC9900"/>
        </a:accent1>
        <a:accent2>
          <a:srgbClr val="000000"/>
        </a:accent2>
        <a:accent3>
          <a:srgbClr val="AAB4AA"/>
        </a:accent3>
        <a:accent4>
          <a:srgbClr val="DADADA"/>
        </a:accent4>
        <a:accent5>
          <a:srgbClr val="E2CAAA"/>
        </a:accent5>
        <a:accent6>
          <a:srgbClr val="000000"/>
        </a:accent6>
        <a:hlink>
          <a:srgbClr val="FF6600"/>
        </a:hlink>
        <a:folHlink>
          <a:srgbClr val="DC5900"/>
        </a:folHlink>
      </a:clrScheme>
      <a:clrMap bg1="dk2" tx1="lt1" bg2="dk1" tx2="lt2" accent1="accent1" accent2="accent2" accent3="accent3" accent4="accent4" accent5="accent5" accent6="accent6" hlink="hlink" folHlink="folHlink"/>
    </a:extraClrScheme>
    <a:extraClrScheme>
      <a:clrScheme name="Selling Your Ideas 2">
        <a:dk1>
          <a:srgbClr val="FF9900"/>
        </a:dk1>
        <a:lt1>
          <a:srgbClr val="FFFFFF"/>
        </a:lt1>
        <a:dk2>
          <a:srgbClr val="4DC024"/>
        </a:dk2>
        <a:lt2>
          <a:srgbClr val="FFFFFF"/>
        </a:lt2>
        <a:accent1>
          <a:srgbClr val="FF6600"/>
        </a:accent1>
        <a:accent2>
          <a:srgbClr val="24864C"/>
        </a:accent2>
        <a:accent3>
          <a:srgbClr val="B2DCAC"/>
        </a:accent3>
        <a:accent4>
          <a:srgbClr val="DADADA"/>
        </a:accent4>
        <a:accent5>
          <a:srgbClr val="FFB8AA"/>
        </a:accent5>
        <a:accent6>
          <a:srgbClr val="207944"/>
        </a:accent6>
        <a:hlink>
          <a:srgbClr val="4D4D4D"/>
        </a:hlink>
        <a:folHlink>
          <a:srgbClr val="5F5F5F"/>
        </a:folHlink>
      </a:clrScheme>
      <a:clrMap bg1="dk2" tx1="lt1" bg2="dk1" tx2="lt2" accent1="accent1" accent2="accent2" accent3="accent3" accent4="accent4" accent5="accent5" accent6="accent6" hlink="hlink" folHlink="folHlink"/>
    </a:extraClrScheme>
    <a:extraClrScheme>
      <a:clrScheme name="Selling Your Ideas 3">
        <a:dk1>
          <a:srgbClr val="777777"/>
        </a:dk1>
        <a:lt1>
          <a:srgbClr val="FFFFFF"/>
        </a:lt1>
        <a:dk2>
          <a:srgbClr val="727272"/>
        </a:dk2>
        <a:lt2>
          <a:srgbClr val="FFFFFF"/>
        </a:lt2>
        <a:accent1>
          <a:srgbClr val="808080"/>
        </a:accent1>
        <a:accent2>
          <a:srgbClr val="555555"/>
        </a:accent2>
        <a:accent3>
          <a:srgbClr val="BCBCBC"/>
        </a:accent3>
        <a:accent4>
          <a:srgbClr val="DADADA"/>
        </a:accent4>
        <a:accent5>
          <a:srgbClr val="C0C0C0"/>
        </a:accent5>
        <a:accent6>
          <a:srgbClr val="4C4C4C"/>
        </a:accent6>
        <a:hlink>
          <a:srgbClr val="969696"/>
        </a:hlink>
        <a:folHlink>
          <a:srgbClr val="4D4D4D"/>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Marketing Plan">
  <a:themeElements>
    <a:clrScheme name="Marketing Pla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Marketing Pla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rketing Pla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Marketing Pla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Marketing Pla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ommunicating Bad News">
  <a:themeElements>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fontScheme name="Communicating Bad News">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clrMap bg1="dk2" tx1="lt1" bg2="dk1" tx2="lt2" accent1="accent1" accent2="accent2" accent3="accent3" accent4="accent4" accent5="accent5" accent6="accent6" hlink="hlink" folHlink="folHlink"/>
    </a:extraClrScheme>
    <a:extraClrScheme>
      <a:clrScheme name="Communicating Bad News 2">
        <a:dk1>
          <a:srgbClr val="000000"/>
        </a:dk1>
        <a:lt1>
          <a:srgbClr val="FDE3BA"/>
        </a:lt1>
        <a:dk2>
          <a:srgbClr val="000000"/>
        </a:dk2>
        <a:lt2>
          <a:srgbClr val="FF9933"/>
        </a:lt2>
        <a:accent1>
          <a:srgbClr val="FF6C49"/>
        </a:accent1>
        <a:accent2>
          <a:srgbClr val="99CCFF"/>
        </a:accent2>
        <a:accent3>
          <a:srgbClr val="FEEFD9"/>
        </a:accent3>
        <a:accent4>
          <a:srgbClr val="000000"/>
        </a:accent4>
        <a:accent5>
          <a:srgbClr val="FFBAB1"/>
        </a:accent5>
        <a:accent6>
          <a:srgbClr val="8AB9E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Communicating Bad News 3">
        <a:dk1>
          <a:srgbClr val="000000"/>
        </a:dk1>
        <a:lt1>
          <a:srgbClr val="FFFFFF"/>
        </a:lt1>
        <a:dk2>
          <a:srgbClr val="000000"/>
        </a:dk2>
        <a:lt2>
          <a:srgbClr val="B2B2B2"/>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595</TotalTime>
  <Words>899</Words>
  <Application>Microsoft PowerPoint</Application>
  <PresentationFormat>On-screen Show (4:3)</PresentationFormat>
  <Paragraphs>139</Paragraphs>
  <Slides>29</Slides>
  <Notes>0</Notes>
  <HiddenSlides>0</HiddenSlides>
  <MMClips>0</MMClips>
  <ScaleCrop>false</ScaleCrop>
  <HeadingPairs>
    <vt:vector size="6" baseType="variant">
      <vt:variant>
        <vt:lpstr>Fonts Used</vt:lpstr>
      </vt:variant>
      <vt:variant>
        <vt:i4>8</vt:i4>
      </vt:variant>
      <vt:variant>
        <vt:lpstr>Theme</vt:lpstr>
      </vt:variant>
      <vt:variant>
        <vt:i4>16</vt:i4>
      </vt:variant>
      <vt:variant>
        <vt:lpstr>Slide Titles</vt:lpstr>
      </vt:variant>
      <vt:variant>
        <vt:i4>29</vt:i4>
      </vt:variant>
    </vt:vector>
  </HeadingPairs>
  <TitlesOfParts>
    <vt:vector size="53" baseType="lpstr">
      <vt:lpstr>Arial</vt:lpstr>
      <vt:lpstr>Wingdings</vt:lpstr>
      <vt:lpstr>Arial Black</vt:lpstr>
      <vt:lpstr>Times New Roman</vt:lpstr>
      <vt:lpstr>Tahoma</vt:lpstr>
      <vt:lpstr>Verdana</vt:lpstr>
      <vt:lpstr>Arial Narrow</vt:lpstr>
      <vt:lpstr>Times</vt:lpstr>
      <vt:lpstr>Mountain Top</vt:lpstr>
      <vt:lpstr>Glass Layers</vt:lpstr>
      <vt:lpstr>Maple</vt:lpstr>
      <vt:lpstr>Curtain Call</vt:lpstr>
      <vt:lpstr>Globe</vt:lpstr>
      <vt:lpstr>Ocean</vt:lpstr>
      <vt:lpstr>Default Design</vt:lpstr>
      <vt:lpstr>Communicating Bad News</vt:lpstr>
      <vt:lpstr>Fading Grid</vt:lpstr>
      <vt:lpstr>Capsules</vt:lpstr>
      <vt:lpstr>Project Overview</vt:lpstr>
      <vt:lpstr>Selling Your Ideas</vt:lpstr>
      <vt:lpstr>Marketing Plan</vt:lpstr>
      <vt:lpstr>Textured</vt:lpstr>
      <vt:lpstr>Balance</vt:lpstr>
      <vt:lpstr>Cliff</vt:lpstr>
      <vt:lpstr>Slide 1</vt:lpstr>
      <vt:lpstr>AIR POLLUTION</vt:lpstr>
      <vt:lpstr>ENVIRONMENT</vt:lpstr>
      <vt:lpstr>SEGMENTS OF ENVIRONMENT</vt:lpstr>
      <vt:lpstr>Types of Pollution</vt:lpstr>
      <vt:lpstr>COMPOSITION OF ATMOSPHERE</vt:lpstr>
      <vt:lpstr>Air pollution</vt:lpstr>
      <vt:lpstr>Slide 8</vt:lpstr>
      <vt:lpstr>CAUSES OF AIR POLLUTION</vt:lpstr>
      <vt:lpstr>Slide 10</vt:lpstr>
      <vt:lpstr>Slide 11</vt:lpstr>
      <vt:lpstr>Slide 12</vt:lpstr>
      <vt:lpstr>Slide 13</vt:lpstr>
      <vt:lpstr>Slide 14</vt:lpstr>
      <vt:lpstr>POLLUTANT</vt:lpstr>
      <vt:lpstr>Classification of pollutants</vt:lpstr>
      <vt:lpstr>   Types of pollutants</vt:lpstr>
      <vt:lpstr>Effects of air pollution</vt:lpstr>
      <vt:lpstr>Slide 19</vt:lpstr>
      <vt:lpstr>Slide 20</vt:lpstr>
      <vt:lpstr>Nitrogen oxides</vt:lpstr>
      <vt:lpstr>Effects of air pollution on plants</vt:lpstr>
      <vt:lpstr>Effects of air pollution on property</vt:lpstr>
      <vt:lpstr>General effects air pollution</vt:lpstr>
      <vt:lpstr>DEPLETION OF OZONE LAYER</vt:lpstr>
      <vt:lpstr>Slide 26</vt:lpstr>
      <vt:lpstr>Slide 27</vt:lpstr>
      <vt:lpstr>Control of air pollution</vt:lpstr>
      <vt:lpstr>Slide 29</vt:lpstr>
    </vt:vector>
  </TitlesOfParts>
  <Company>jj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POLLUTION</dc:title>
  <dc:creator>dd</dc:creator>
  <cp:lastModifiedBy>s-2</cp:lastModifiedBy>
  <cp:revision>46</cp:revision>
  <dcterms:created xsi:type="dcterms:W3CDTF">2006-02-22T04:22:36Z</dcterms:created>
  <dcterms:modified xsi:type="dcterms:W3CDTF">2011-05-17T13:49:32Z</dcterms:modified>
</cp:coreProperties>
</file>